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682" r:id="rId2"/>
    <p:sldId id="752" r:id="rId3"/>
    <p:sldId id="841" r:id="rId4"/>
    <p:sldId id="842" r:id="rId5"/>
    <p:sldId id="843" r:id="rId6"/>
    <p:sldId id="844" r:id="rId7"/>
    <p:sldId id="845" r:id="rId8"/>
    <p:sldId id="846" r:id="rId9"/>
    <p:sldId id="847" r:id="rId10"/>
    <p:sldId id="848" r:id="rId11"/>
    <p:sldId id="849" r:id="rId12"/>
    <p:sldId id="850" r:id="rId13"/>
    <p:sldId id="851" r:id="rId14"/>
    <p:sldId id="852" r:id="rId15"/>
    <p:sldId id="853" r:id="rId16"/>
    <p:sldId id="854" r:id="rId17"/>
    <p:sldId id="855" r:id="rId18"/>
    <p:sldId id="856" r:id="rId19"/>
    <p:sldId id="857" r:id="rId20"/>
    <p:sldId id="858" r:id="rId21"/>
    <p:sldId id="859" r:id="rId22"/>
    <p:sldId id="860" r:id="rId23"/>
    <p:sldId id="861" r:id="rId24"/>
    <p:sldId id="862" r:id="rId25"/>
    <p:sldId id="863" r:id="rId26"/>
    <p:sldId id="864" r:id="rId27"/>
    <p:sldId id="865" r:id="rId28"/>
    <p:sldId id="866" r:id="rId29"/>
    <p:sldId id="867" r:id="rId30"/>
    <p:sldId id="868" r:id="rId31"/>
    <p:sldId id="869" r:id="rId32"/>
    <p:sldId id="870" r:id="rId33"/>
    <p:sldId id="871" r:id="rId34"/>
    <p:sldId id="872" r:id="rId35"/>
    <p:sldId id="873" r:id="rId36"/>
    <p:sldId id="874" r:id="rId37"/>
    <p:sldId id="875" r:id="rId38"/>
    <p:sldId id="876" r:id="rId39"/>
    <p:sldId id="877" r:id="rId40"/>
  </p:sldIdLst>
  <p:sldSz cx="12188825" cy="6858000"/>
  <p:notesSz cx="6858000" cy="9144000"/>
  <p:custDataLst>
    <p:tags r:id="rId43"/>
  </p:custDataLst>
  <p:defaultTextStyle>
    <a:defPPr>
      <a:defRPr lang="en-US"/>
    </a:defPPr>
    <a:lvl1pPr marL="0" algn="l" defTabSz="914361" rtl="0" eaLnBrk="1" latinLnBrk="0" hangingPunct="1">
      <a:defRPr sz="1900" kern="1200">
        <a:solidFill>
          <a:schemeClr val="tx1"/>
        </a:solidFill>
        <a:latin typeface="+mn-lt"/>
        <a:ea typeface="+mn-ea"/>
        <a:cs typeface="+mn-cs"/>
      </a:defRPr>
    </a:lvl1pPr>
    <a:lvl2pPr marL="457181" algn="l" defTabSz="914361" rtl="0" eaLnBrk="1" latinLnBrk="0" hangingPunct="1">
      <a:defRPr sz="1900" kern="1200">
        <a:solidFill>
          <a:schemeClr val="tx1"/>
        </a:solidFill>
        <a:latin typeface="+mn-lt"/>
        <a:ea typeface="+mn-ea"/>
        <a:cs typeface="+mn-cs"/>
      </a:defRPr>
    </a:lvl2pPr>
    <a:lvl3pPr marL="914361" algn="l" defTabSz="914361" rtl="0" eaLnBrk="1" latinLnBrk="0" hangingPunct="1">
      <a:defRPr sz="1900" kern="1200">
        <a:solidFill>
          <a:schemeClr val="tx1"/>
        </a:solidFill>
        <a:latin typeface="+mn-lt"/>
        <a:ea typeface="+mn-ea"/>
        <a:cs typeface="+mn-cs"/>
      </a:defRPr>
    </a:lvl3pPr>
    <a:lvl4pPr marL="1371543" algn="l" defTabSz="914361" rtl="0" eaLnBrk="1" latinLnBrk="0" hangingPunct="1">
      <a:defRPr sz="1900" kern="1200">
        <a:solidFill>
          <a:schemeClr val="tx1"/>
        </a:solidFill>
        <a:latin typeface="+mn-lt"/>
        <a:ea typeface="+mn-ea"/>
        <a:cs typeface="+mn-cs"/>
      </a:defRPr>
    </a:lvl4pPr>
    <a:lvl5pPr marL="1828724" algn="l" defTabSz="914361" rtl="0" eaLnBrk="1" latinLnBrk="0" hangingPunct="1">
      <a:defRPr sz="1900" kern="1200">
        <a:solidFill>
          <a:schemeClr val="tx1"/>
        </a:solidFill>
        <a:latin typeface="+mn-lt"/>
        <a:ea typeface="+mn-ea"/>
        <a:cs typeface="+mn-cs"/>
      </a:defRPr>
    </a:lvl5pPr>
    <a:lvl6pPr marL="2285905" algn="l" defTabSz="914361" rtl="0" eaLnBrk="1" latinLnBrk="0" hangingPunct="1">
      <a:defRPr sz="1900" kern="1200">
        <a:solidFill>
          <a:schemeClr val="tx1"/>
        </a:solidFill>
        <a:latin typeface="+mn-lt"/>
        <a:ea typeface="+mn-ea"/>
        <a:cs typeface="+mn-cs"/>
      </a:defRPr>
    </a:lvl6pPr>
    <a:lvl7pPr marL="2743085" algn="l" defTabSz="914361" rtl="0" eaLnBrk="1" latinLnBrk="0" hangingPunct="1">
      <a:defRPr sz="1900" kern="1200">
        <a:solidFill>
          <a:schemeClr val="tx1"/>
        </a:solidFill>
        <a:latin typeface="+mn-lt"/>
        <a:ea typeface="+mn-ea"/>
        <a:cs typeface="+mn-cs"/>
      </a:defRPr>
    </a:lvl7pPr>
    <a:lvl8pPr marL="3200267" algn="l" defTabSz="914361" rtl="0" eaLnBrk="1" latinLnBrk="0" hangingPunct="1">
      <a:defRPr sz="1900" kern="1200">
        <a:solidFill>
          <a:schemeClr val="tx1"/>
        </a:solidFill>
        <a:latin typeface="+mn-lt"/>
        <a:ea typeface="+mn-ea"/>
        <a:cs typeface="+mn-cs"/>
      </a:defRPr>
    </a:lvl8pPr>
    <a:lvl9pPr marL="3657448" algn="l" defTabSz="914361"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guide id="8" orient="horz" pos="768">
          <p15:clr>
            <a:srgbClr val="A4A3A4"/>
          </p15:clr>
        </p15:guide>
        <p15:guide id="9" pos="646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ECF6"/>
    <a:srgbClr val="D6E9F7"/>
    <a:srgbClr val="E6F1F8"/>
    <a:srgbClr val="C4EDFC"/>
    <a:srgbClr val="BEE5F8"/>
    <a:srgbClr val="000000"/>
    <a:srgbClr val="E5E5E5"/>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06" autoAdjust="0"/>
    <p:restoredTop sz="86465" autoAdjust="0"/>
  </p:normalViewPr>
  <p:slideViewPr>
    <p:cSldViewPr snapToGrid="0">
      <p:cViewPr>
        <p:scale>
          <a:sx n="100" d="100"/>
          <a:sy n="100" d="100"/>
        </p:scale>
        <p:origin x="408" y="-120"/>
      </p:cViewPr>
      <p:guideLst>
        <p:guide orient="horz" pos="2160"/>
        <p:guide pos="335"/>
        <p:guide orient="horz" pos="768"/>
        <p:guide pos="6466"/>
      </p:guideLst>
    </p:cSldViewPr>
  </p:slideViewPr>
  <p:outlineViewPr>
    <p:cViewPr>
      <p:scale>
        <a:sx n="33" d="100"/>
        <a:sy n="33" d="100"/>
      </p:scale>
      <p:origin x="0" y="-10368"/>
    </p:cViewPr>
  </p:outlineViewPr>
  <p:notesTextViewPr>
    <p:cViewPr>
      <p:scale>
        <a:sx n="1" d="1"/>
        <a:sy n="1" d="1"/>
      </p:scale>
      <p:origin x="0" y="0"/>
    </p:cViewPr>
  </p:notesTextViewPr>
  <p:sorterViewPr>
    <p:cViewPr>
      <p:scale>
        <a:sx n="32" d="100"/>
        <a:sy n="32" d="100"/>
      </p:scale>
      <p:origin x="0" y="0"/>
    </p:cViewPr>
  </p:sorterViewPr>
  <p:notesViewPr>
    <p:cSldViewPr snapToGrid="0">
      <p:cViewPr varScale="1">
        <p:scale>
          <a:sx n="55" d="100"/>
          <a:sy n="55" d="100"/>
        </p:scale>
        <p:origin x="-312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tags" Target="tags/tag1.xml"/><Relationship Id="rId44" Type="http://schemas.openxmlformats.org/officeDocument/2006/relationships/presProps" Target="presProps.xml"/><Relationship Id="rId4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5/2/16</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338"/>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361" rtl="0" eaLnBrk="1" latinLnBrk="0" hangingPunct="1">
      <a:spcBef>
        <a:spcPts val="600"/>
      </a:spcBef>
      <a:defRPr sz="1100" kern="1200">
        <a:solidFill>
          <a:schemeClr val="tx1"/>
        </a:solidFill>
        <a:latin typeface="+mn-lt"/>
        <a:ea typeface="+mn-ea"/>
        <a:cs typeface="+mn-cs"/>
      </a:defRPr>
    </a:lvl1pPr>
    <a:lvl2pPr marL="228591" indent="-114295" algn="l" defTabSz="914361" rtl="0" eaLnBrk="1" latinLnBrk="0" hangingPunct="1">
      <a:spcBef>
        <a:spcPts val="600"/>
      </a:spcBef>
      <a:buFont typeface="Arial" panose="020B0604020202020204" pitchFamily="34" charset="0"/>
      <a:buChar char="•"/>
      <a:defRPr sz="1100" kern="1200">
        <a:solidFill>
          <a:schemeClr val="tx1"/>
        </a:solidFill>
        <a:latin typeface="+mn-lt"/>
        <a:ea typeface="+mn-ea"/>
        <a:cs typeface="+mn-cs"/>
      </a:defRPr>
    </a:lvl2pPr>
    <a:lvl3pPr marL="400034" indent="-114295" algn="l" defTabSz="914361"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476" indent="-114295" algn="l" defTabSz="914361"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19" indent="-114295" algn="l" defTabSz="914361"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5905" algn="l" defTabSz="914361" rtl="0" eaLnBrk="1" latinLnBrk="0" hangingPunct="1">
      <a:defRPr sz="1200" kern="1200">
        <a:solidFill>
          <a:schemeClr val="tx1"/>
        </a:solidFill>
        <a:latin typeface="+mn-lt"/>
        <a:ea typeface="+mn-ea"/>
        <a:cs typeface="+mn-cs"/>
      </a:defRPr>
    </a:lvl6pPr>
    <a:lvl7pPr marL="2743085" algn="l" defTabSz="914361" rtl="0" eaLnBrk="1" latinLnBrk="0" hangingPunct="1">
      <a:defRPr sz="1200" kern="1200">
        <a:solidFill>
          <a:schemeClr val="tx1"/>
        </a:solidFill>
        <a:latin typeface="+mn-lt"/>
        <a:ea typeface="+mn-ea"/>
        <a:cs typeface="+mn-cs"/>
      </a:defRPr>
    </a:lvl7pPr>
    <a:lvl8pPr marL="3200267" algn="l" defTabSz="914361" rtl="0" eaLnBrk="1" latinLnBrk="0" hangingPunct="1">
      <a:defRPr sz="1200" kern="1200">
        <a:solidFill>
          <a:schemeClr val="tx1"/>
        </a:solidFill>
        <a:latin typeface="+mn-lt"/>
        <a:ea typeface="+mn-ea"/>
        <a:cs typeface="+mn-cs"/>
      </a:defRPr>
    </a:lvl8pPr>
    <a:lvl9pPr marL="3657448" algn="l" defTabSz="91436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noTextEdit="1"/>
          </p:cNvSpPr>
          <p:nvPr>
            <p:ph type="sldImg"/>
          </p:nvPr>
        </p:nvSpPr>
        <p:spPr/>
      </p:sp>
      <p:sp>
        <p:nvSpPr>
          <p:cNvPr id="57346" name="Notes Placeholder 2"/>
          <p:cNvSpPr>
            <a:spLocks noGrp="1"/>
          </p:cNvSpPr>
          <p:nvPr>
            <p:ph type="body" idx="1"/>
          </p:nvPr>
        </p:nvSpPr>
        <p:spPr>
          <a:noFill/>
          <a:ln/>
        </p:spPr>
        <p:txBody>
          <a:bodyPr/>
          <a:lstStyle/>
          <a:p>
            <a:endParaRPr lang="en-US" smtClean="0"/>
          </a:p>
        </p:txBody>
      </p:sp>
      <p:sp>
        <p:nvSpPr>
          <p:cNvPr id="57347" name="Slide Number Placeholder 3"/>
          <p:cNvSpPr>
            <a:spLocks noGrp="1"/>
          </p:cNvSpPr>
          <p:nvPr>
            <p:ph type="sldNum" sz="quarter" idx="5"/>
          </p:nvPr>
        </p:nvSpPr>
        <p:spPr>
          <a:noFill/>
        </p:spPr>
        <p:txBody>
          <a:bodyPr/>
          <a:lstStyle/>
          <a:p>
            <a:fld id="{ABF18CCA-A57B-463B-AEBC-B59DB0ABDA98}" type="slidenum">
              <a:rPr lang="zh-CN" altLang="en-US"/>
              <a:pPr/>
              <a:t>4</a:t>
            </a:fld>
            <a:endParaRPr lang="zh-CN" altLang="en-US"/>
          </a:p>
        </p:txBody>
      </p:sp>
    </p:spTree>
    <p:extLst>
      <p:ext uri="{BB962C8B-B14F-4D97-AF65-F5344CB8AC3E}">
        <p14:creationId xmlns:p14="http://schemas.microsoft.com/office/powerpoint/2010/main" val="1309724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p:sp>
      <p:sp>
        <p:nvSpPr>
          <p:cNvPr id="19458" name="Notes Placeholder 2"/>
          <p:cNvSpPr>
            <a:spLocks noGrp="1"/>
          </p:cNvSpPr>
          <p:nvPr>
            <p:ph type="body" idx="1"/>
          </p:nvPr>
        </p:nvSpPr>
        <p:spPr>
          <a:noFill/>
          <a:ln/>
        </p:spPr>
        <p:txBody>
          <a:bodyPr/>
          <a:lstStyle/>
          <a:p>
            <a:endParaRPr lang="en-US" altLang="en-US" smtClean="0"/>
          </a:p>
        </p:txBody>
      </p:sp>
      <p:sp>
        <p:nvSpPr>
          <p:cNvPr id="19459" name="Slide Number Placeholder 3"/>
          <p:cNvSpPr>
            <a:spLocks noGrp="1"/>
          </p:cNvSpPr>
          <p:nvPr>
            <p:ph type="sldNum" sz="quarter" idx="5"/>
          </p:nvPr>
        </p:nvSpPr>
        <p:spPr>
          <a:noFill/>
        </p:spPr>
        <p:txBody>
          <a:bodyPr/>
          <a:lstStyle/>
          <a:p>
            <a:fld id="{FD9AFC79-B9EE-4F49-A9CE-2D4CF6A0D7B1}" type="slidenum">
              <a:rPr lang="zh-CN" altLang="en-US"/>
              <a:pPr/>
              <a:t>5</a:t>
            </a:fld>
            <a:endParaRPr lang="zh-CN" altLang="en-US"/>
          </a:p>
        </p:txBody>
      </p:sp>
    </p:spTree>
    <p:extLst>
      <p:ext uri="{BB962C8B-B14F-4D97-AF65-F5344CB8AC3E}">
        <p14:creationId xmlns:p14="http://schemas.microsoft.com/office/powerpoint/2010/main" val="840525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p:sp>
      <p:sp>
        <p:nvSpPr>
          <p:cNvPr id="40962" name="Notes Placeholder 2"/>
          <p:cNvSpPr>
            <a:spLocks noGrp="1"/>
          </p:cNvSpPr>
          <p:nvPr>
            <p:ph type="body" idx="1"/>
          </p:nvPr>
        </p:nvSpPr>
        <p:spPr>
          <a:noFill/>
          <a:ln/>
        </p:spPr>
        <p:txBody>
          <a:bodyPr/>
          <a:lstStyle/>
          <a:p>
            <a:endParaRPr lang="en-US" altLang="en-US" smtClean="0"/>
          </a:p>
        </p:txBody>
      </p:sp>
      <p:sp>
        <p:nvSpPr>
          <p:cNvPr id="40963" name="Slide Number Placeholder 3"/>
          <p:cNvSpPr>
            <a:spLocks noGrp="1"/>
          </p:cNvSpPr>
          <p:nvPr>
            <p:ph type="sldNum" sz="quarter" idx="5"/>
          </p:nvPr>
        </p:nvSpPr>
        <p:spPr>
          <a:noFill/>
        </p:spPr>
        <p:txBody>
          <a:bodyPr/>
          <a:lstStyle/>
          <a:p>
            <a:fld id="{D62AEA4F-B061-4198-BFAB-9D382ABE0947}" type="slidenum">
              <a:rPr lang="zh-CN" altLang="en-US"/>
              <a:pPr/>
              <a:t>25</a:t>
            </a:fld>
            <a:endParaRPr lang="zh-CN" altLang="en-US"/>
          </a:p>
        </p:txBody>
      </p:sp>
    </p:spTree>
    <p:extLst>
      <p:ext uri="{BB962C8B-B14F-4D97-AF65-F5344CB8AC3E}">
        <p14:creationId xmlns:p14="http://schemas.microsoft.com/office/powerpoint/2010/main" val="1347254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TextEdit="1"/>
          </p:cNvSpPr>
          <p:nvPr>
            <p:ph type="sldImg"/>
          </p:nvPr>
        </p:nvSpPr>
        <p:spPr/>
      </p:sp>
      <p:sp>
        <p:nvSpPr>
          <p:cNvPr id="55298" name="Notes Placeholder 2"/>
          <p:cNvSpPr>
            <a:spLocks noGrp="1"/>
          </p:cNvSpPr>
          <p:nvPr>
            <p:ph type="body" idx="1"/>
          </p:nvPr>
        </p:nvSpPr>
        <p:spPr>
          <a:noFill/>
          <a:ln/>
        </p:spPr>
        <p:txBody>
          <a:bodyPr/>
          <a:lstStyle/>
          <a:p>
            <a:endParaRPr lang="en-US" altLang="en-US" smtClean="0"/>
          </a:p>
        </p:txBody>
      </p:sp>
      <p:sp>
        <p:nvSpPr>
          <p:cNvPr id="55299" name="Slide Number Placeholder 3"/>
          <p:cNvSpPr>
            <a:spLocks noGrp="1"/>
          </p:cNvSpPr>
          <p:nvPr>
            <p:ph type="sldNum" sz="quarter" idx="5"/>
          </p:nvPr>
        </p:nvSpPr>
        <p:spPr>
          <a:noFill/>
        </p:spPr>
        <p:txBody>
          <a:bodyPr/>
          <a:lstStyle/>
          <a:p>
            <a:fld id="{A50ADBDE-E8D9-43E9-BDBF-2C164B50133D}" type="slidenum">
              <a:rPr lang="zh-CN" altLang="en-US"/>
              <a:pPr/>
              <a:t>38</a:t>
            </a:fld>
            <a:endParaRPr lang="zh-CN" altLang="en-US"/>
          </a:p>
        </p:txBody>
      </p:sp>
    </p:spTree>
    <p:extLst>
      <p:ext uri="{BB962C8B-B14F-4D97-AF65-F5344CB8AC3E}">
        <p14:creationId xmlns:p14="http://schemas.microsoft.com/office/powerpoint/2010/main" val="246656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with Picture">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12216257" cy="6858000"/>
          </a:xfrm>
          <a:prstGeom prst="rect">
            <a:avLst/>
          </a:prstGeom>
          <a:solidFill>
            <a:schemeClr val="accent5">
              <a:alpha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 name="Title 1"/>
          <p:cNvSpPr>
            <a:spLocks noGrp="1"/>
          </p:cNvSpPr>
          <p:nvPr>
            <p:ph type="ctrTitle"/>
          </p:nvPr>
        </p:nvSpPr>
        <p:spPr>
          <a:xfrm>
            <a:off x="531813" y="739780"/>
            <a:ext cx="8763000" cy="1470025"/>
          </a:xfrm>
        </p:spPr>
        <p:txBody>
          <a:bodyPr/>
          <a:lstStyle>
            <a:lvl1pPr>
              <a:lnSpc>
                <a:spcPct val="80000"/>
              </a:lnSpc>
              <a:defRPr sz="4800">
                <a:solidFill>
                  <a:schemeClr val="tx1"/>
                </a:solidFill>
              </a:defRPr>
            </a:lvl1pPr>
          </a:lstStyle>
          <a:p>
            <a:r>
              <a:rPr lang="en-US" dirty="0" smtClean="0"/>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2"/>
            <a:ext cx="8763000" cy="2514149"/>
          </a:xfrm>
        </p:spPr>
        <p:txBody>
          <a:bodyPr>
            <a:noAutofit/>
          </a:bodyPr>
          <a:lstStyle>
            <a:lvl1pPr marL="1588" indent="0">
              <a:spcBef>
                <a:spcPts val="0"/>
              </a:spcBef>
              <a:buFontTx/>
              <a:buNone/>
              <a:defRPr sz="2400" baseline="0">
                <a:solidFill>
                  <a:schemeClr val="tx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smtClean="0"/>
              <a:t>Additional Notes</a:t>
            </a:r>
            <a:endParaRPr dirty="0"/>
          </a:p>
        </p:txBody>
      </p:sp>
    </p:spTree>
    <p:extLst>
      <p:ext uri="{BB962C8B-B14F-4D97-AF65-F5344CB8AC3E}">
        <p14:creationId xmlns:p14="http://schemas.microsoft.com/office/powerpoint/2010/main" val="715973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6" y="1905000"/>
            <a:ext cx="2194560" cy="3072384"/>
          </a:xfrm>
          <a:noFill/>
        </p:spPr>
        <p:txBody>
          <a:bodyPr tIns="91436">
            <a:noAutofit/>
          </a:bodyPr>
          <a:lstStyle>
            <a:lvl1pPr marL="0" indent="0" algn="ctr">
              <a:spcBef>
                <a:spcPts val="0"/>
              </a:spcBef>
              <a:buNone/>
              <a:defRPr sz="19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591" indent="-228591"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088" indent="-292088">
              <a:spcBef>
                <a:spcPts val="0"/>
              </a:spcBef>
              <a:buClr>
                <a:schemeClr val="tx1"/>
              </a:buClr>
              <a:buFont typeface="Arial" panose="020B0604020202020204" pitchFamily="34" charset="0"/>
              <a:buChar char="–"/>
              <a:defRPr sz="2400"/>
            </a:lvl1pPr>
            <a:lvl2pPr marL="457181" indent="0">
              <a:buNone/>
              <a:defRPr sz="1200"/>
            </a:lvl2pPr>
            <a:lvl3pPr marL="914361" indent="0">
              <a:buNone/>
              <a:defRPr sz="1100"/>
            </a:lvl3pPr>
            <a:lvl4pPr marL="1371543" indent="0">
              <a:buNone/>
              <a:defRPr sz="900"/>
            </a:lvl4pPr>
            <a:lvl5pPr marL="1828724" indent="0">
              <a:buNone/>
              <a:defRPr sz="900"/>
            </a:lvl5pPr>
            <a:lvl6pPr marL="2285905" indent="0">
              <a:buNone/>
              <a:defRPr sz="900"/>
            </a:lvl6pPr>
            <a:lvl7pPr marL="2743085" indent="0">
              <a:buNone/>
              <a:defRPr sz="900"/>
            </a:lvl7pPr>
            <a:lvl8pPr marL="3200267" indent="0">
              <a:buNone/>
              <a:defRPr sz="900"/>
            </a:lvl8pPr>
            <a:lvl9pPr marL="3657448"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E034DFF6-3723-A448-95A8-BD1191C13A2D}" type="datetime1">
              <a:rPr lang="en-US" smtClean="0"/>
              <a:pPr/>
              <a:t>5/2/16</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20" y="1524001"/>
            <a:ext cx="5410197" cy="44196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7BAB1998-0579-A34D-928E-B5F399E2564A}" type="datetime1">
              <a:rPr lang="en-US" smtClean="0"/>
              <a:pPr/>
              <a:t>5/2/16</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20" y="1524001"/>
            <a:ext cx="3474720" cy="4419600"/>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9" name="Straight Connector 8"/>
          <p:cNvCxnSpPr/>
          <p:nvPr/>
        </p:nvCxnSpPr>
        <p:spPr bwMode="ltGray">
          <a:xfrm>
            <a:off x="418941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8" y="1524001"/>
            <a:ext cx="3474720" cy="4419600"/>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7" y="1524001"/>
            <a:ext cx="3474720" cy="4419600"/>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0BD4F12F-5D2B-0E48-ACDD-1035AD746EF1}" type="datetime1">
              <a:rPr lang="en-US" smtClean="0"/>
              <a:pPr/>
              <a:t>5/2/16</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5"/>
            <a:ext cx="5410199"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20" y="1524005"/>
            <a:ext cx="5410197"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19E546C3-1D59-CF4C-AE28-5947B736609B}" type="datetime1">
              <a:rPr lang="en-US" smtClean="0"/>
              <a:pPr/>
              <a:t>5/2/16</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5"/>
            <a:ext cx="5410199"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20" y="3810005"/>
            <a:ext cx="5410197"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dirty="0"/>
          </a:p>
        </p:txBody>
      </p:sp>
      <p:sp>
        <p:nvSpPr>
          <p:cNvPr id="12" name="Text Placeholder 11"/>
          <p:cNvSpPr>
            <a:spLocks noGrp="1"/>
          </p:cNvSpPr>
          <p:nvPr>
            <p:ph type="body" sz="quarter" idx="15"/>
          </p:nvPr>
        </p:nvSpPr>
        <p:spPr>
          <a:xfrm>
            <a:off x="2436810" y="1524001"/>
            <a:ext cx="3505202" cy="2011680"/>
          </a:xfrm>
        </p:spPr>
        <p:txBody>
          <a:bodyPr anchor="ctr">
            <a:noAutofit/>
          </a:bodyPr>
          <a:lstStyle>
            <a:lvl1pPr marL="0" indent="0">
              <a:spcBef>
                <a:spcPts val="1200"/>
              </a:spcBef>
              <a:buFont typeface="Arial" panose="020B0604020202020204" pitchFamily="34" charset="0"/>
              <a:buNone/>
              <a:defRPr sz="2400"/>
            </a:lvl1pPr>
            <a:lvl2pPr marL="171443" indent="-171443">
              <a:spcBef>
                <a:spcPts val="1200"/>
              </a:spcBef>
              <a:buFont typeface="Arial" panose="020B0604020202020204" pitchFamily="34" charset="0"/>
              <a:buChar char="•"/>
              <a:defRPr sz="2000"/>
            </a:lvl2pPr>
            <a:lvl3pPr marL="171443" indent="-171443">
              <a:spcBef>
                <a:spcPts val="1200"/>
              </a:spcBef>
              <a:buFont typeface="Arial" panose="020B0604020202020204" pitchFamily="34" charset="0"/>
              <a:buChar char="•"/>
              <a:defRPr sz="2000"/>
            </a:lvl3pPr>
            <a:lvl4pPr marL="171443" indent="-171443">
              <a:spcBef>
                <a:spcPts val="1200"/>
              </a:spcBef>
              <a:buFont typeface="Arial" panose="020B0604020202020204" pitchFamily="34" charset="0"/>
              <a:buChar char="•"/>
              <a:defRPr sz="2000"/>
            </a:lvl4pPr>
            <a:lvl5pPr marL="171443" indent="-171443">
              <a:spcBef>
                <a:spcPts val="1200"/>
              </a:spcBef>
              <a:buFont typeface="Arial" panose="020B0604020202020204" pitchFamily="34" charset="0"/>
              <a:buChar char="•"/>
              <a:defRPr sz="2000"/>
            </a:lvl5pPr>
            <a:lvl6pPr marL="171443" indent="-171443">
              <a:spcBef>
                <a:spcPts val="1200"/>
              </a:spcBef>
              <a:buFont typeface="Arial" panose="020B0604020202020204" pitchFamily="34" charset="0"/>
              <a:buChar char="•"/>
              <a:defRPr sz="2000"/>
            </a:lvl6pPr>
            <a:lvl7pPr marL="171443" indent="-171443">
              <a:spcBef>
                <a:spcPts val="1200"/>
              </a:spcBef>
              <a:buFont typeface="Arial" panose="020B0604020202020204" pitchFamily="34" charset="0"/>
              <a:buChar char="•"/>
              <a:defRPr sz="2000"/>
            </a:lvl7pPr>
            <a:lvl8pPr marL="171443" indent="-171443">
              <a:spcBef>
                <a:spcPts val="1200"/>
              </a:spcBef>
              <a:buFont typeface="Arial" panose="020B0604020202020204" pitchFamily="34" charset="0"/>
              <a:buChar char="•"/>
              <a:defRPr sz="2000"/>
            </a:lvl8pPr>
            <a:lvl9pPr marL="171443" indent="-171443">
              <a:spcBef>
                <a:spcPts val="1200"/>
              </a:spcBef>
              <a:buFont typeface="Arial" panose="020B0604020202020204" pitchFamily="34" charset="0"/>
              <a:buChar char="•"/>
              <a:defRPr sz="2000"/>
            </a:lvl9pPr>
          </a:lstStyle>
          <a:p>
            <a:pPr lvl="0"/>
            <a:r>
              <a:rPr lang="en-US" smtClean="0"/>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2" cy="2011680"/>
          </a:xfrm>
        </p:spPr>
        <p:txBody>
          <a:bodyPr anchor="ctr">
            <a:noAutofit/>
          </a:bodyPr>
          <a:lstStyle>
            <a:lvl1pPr marL="0" indent="0">
              <a:spcBef>
                <a:spcPts val="1200"/>
              </a:spcBef>
              <a:buFont typeface="Arial" panose="020B0604020202020204" pitchFamily="34" charset="0"/>
              <a:buNone/>
              <a:defRPr sz="2400"/>
            </a:lvl1pPr>
            <a:lvl2pPr marL="171443" indent="-171443">
              <a:spcBef>
                <a:spcPts val="1200"/>
              </a:spcBef>
              <a:buFont typeface="Arial" panose="020B0604020202020204" pitchFamily="34" charset="0"/>
              <a:buChar char="•"/>
              <a:defRPr sz="2000"/>
            </a:lvl2pPr>
            <a:lvl3pPr marL="171443" indent="-171443">
              <a:spcBef>
                <a:spcPts val="1200"/>
              </a:spcBef>
              <a:buFont typeface="Arial" panose="020B0604020202020204" pitchFamily="34" charset="0"/>
              <a:buChar char="•"/>
              <a:defRPr sz="2000"/>
            </a:lvl3pPr>
            <a:lvl4pPr marL="171443" indent="-171443">
              <a:spcBef>
                <a:spcPts val="1200"/>
              </a:spcBef>
              <a:buFont typeface="Arial" panose="020B0604020202020204" pitchFamily="34" charset="0"/>
              <a:buChar char="•"/>
              <a:defRPr sz="2000"/>
            </a:lvl4pPr>
            <a:lvl5pPr marL="171443" indent="-171443">
              <a:spcBef>
                <a:spcPts val="1200"/>
              </a:spcBef>
              <a:buFont typeface="Arial" panose="020B0604020202020204" pitchFamily="34" charset="0"/>
              <a:buChar char="•"/>
              <a:defRPr sz="2000"/>
            </a:lvl5pPr>
            <a:lvl6pPr marL="171443" indent="-171443">
              <a:spcBef>
                <a:spcPts val="1200"/>
              </a:spcBef>
              <a:buFont typeface="Arial" panose="020B0604020202020204" pitchFamily="34" charset="0"/>
              <a:buChar char="•"/>
              <a:defRPr sz="2000"/>
            </a:lvl6pPr>
            <a:lvl7pPr marL="171443" indent="-171443">
              <a:spcBef>
                <a:spcPts val="1200"/>
              </a:spcBef>
              <a:buFont typeface="Arial" panose="020B0604020202020204" pitchFamily="34" charset="0"/>
              <a:buChar char="•"/>
              <a:defRPr sz="2000"/>
            </a:lvl7pPr>
            <a:lvl8pPr marL="171443" indent="-171443">
              <a:spcBef>
                <a:spcPts val="1200"/>
              </a:spcBef>
              <a:buFont typeface="Arial" panose="020B0604020202020204" pitchFamily="34" charset="0"/>
              <a:buChar char="•"/>
              <a:defRPr sz="2000"/>
            </a:lvl8pPr>
            <a:lvl9pPr marL="171443" indent="-171443">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0" y="3931920"/>
            <a:ext cx="3505202" cy="2011680"/>
          </a:xfrm>
        </p:spPr>
        <p:txBody>
          <a:bodyPr anchor="ctr">
            <a:noAutofit/>
          </a:bodyPr>
          <a:lstStyle>
            <a:lvl1pPr marL="0" indent="0">
              <a:spcBef>
                <a:spcPts val="1200"/>
              </a:spcBef>
              <a:buFont typeface="Arial" panose="020B0604020202020204" pitchFamily="34" charset="0"/>
              <a:buNone/>
              <a:defRPr sz="2400"/>
            </a:lvl1pPr>
            <a:lvl2pPr marL="171443" indent="-171443">
              <a:spcBef>
                <a:spcPts val="1200"/>
              </a:spcBef>
              <a:buFont typeface="Arial" panose="020B0604020202020204" pitchFamily="34" charset="0"/>
              <a:buChar char="•"/>
              <a:defRPr sz="2000"/>
            </a:lvl2pPr>
            <a:lvl3pPr marL="171443" indent="-171443">
              <a:spcBef>
                <a:spcPts val="1200"/>
              </a:spcBef>
              <a:buFont typeface="Arial" panose="020B0604020202020204" pitchFamily="34" charset="0"/>
              <a:buChar char="•"/>
              <a:defRPr sz="2000"/>
            </a:lvl3pPr>
            <a:lvl4pPr marL="171443" indent="-171443">
              <a:spcBef>
                <a:spcPts val="1200"/>
              </a:spcBef>
              <a:buFont typeface="Arial" panose="020B0604020202020204" pitchFamily="34" charset="0"/>
              <a:buChar char="•"/>
              <a:defRPr sz="2000"/>
            </a:lvl4pPr>
            <a:lvl5pPr marL="171443" indent="-171443">
              <a:spcBef>
                <a:spcPts val="1200"/>
              </a:spcBef>
              <a:buFont typeface="Arial" panose="020B0604020202020204" pitchFamily="34" charset="0"/>
              <a:buChar char="•"/>
              <a:defRPr sz="2000"/>
            </a:lvl5pPr>
            <a:lvl6pPr marL="171443" indent="-171443">
              <a:spcBef>
                <a:spcPts val="1200"/>
              </a:spcBef>
              <a:buFont typeface="Arial" panose="020B0604020202020204" pitchFamily="34" charset="0"/>
              <a:buChar char="•"/>
              <a:defRPr sz="2000"/>
            </a:lvl6pPr>
            <a:lvl7pPr marL="171443" indent="-171443">
              <a:spcBef>
                <a:spcPts val="1200"/>
              </a:spcBef>
              <a:buFont typeface="Arial" panose="020B0604020202020204" pitchFamily="34" charset="0"/>
              <a:buChar char="•"/>
              <a:defRPr sz="2000"/>
            </a:lvl7pPr>
            <a:lvl8pPr marL="171443" indent="-171443">
              <a:spcBef>
                <a:spcPts val="1200"/>
              </a:spcBef>
              <a:buFont typeface="Arial" panose="020B0604020202020204" pitchFamily="34" charset="0"/>
              <a:buChar char="•"/>
              <a:defRPr sz="2000"/>
            </a:lvl8pPr>
            <a:lvl9pPr marL="171443" indent="-171443">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2" cy="2011680"/>
          </a:xfrm>
        </p:spPr>
        <p:txBody>
          <a:bodyPr anchor="ctr">
            <a:noAutofit/>
          </a:bodyPr>
          <a:lstStyle>
            <a:lvl1pPr marL="0" indent="0">
              <a:spcBef>
                <a:spcPts val="1200"/>
              </a:spcBef>
              <a:buFont typeface="Arial" panose="020B0604020202020204" pitchFamily="34" charset="0"/>
              <a:buNone/>
              <a:defRPr sz="2400"/>
            </a:lvl1pPr>
            <a:lvl2pPr marL="171443" indent="-171443">
              <a:spcBef>
                <a:spcPts val="1200"/>
              </a:spcBef>
              <a:buFont typeface="Arial" panose="020B0604020202020204" pitchFamily="34" charset="0"/>
              <a:buChar char="•"/>
              <a:defRPr sz="2000"/>
            </a:lvl2pPr>
            <a:lvl3pPr marL="171443" indent="-171443">
              <a:spcBef>
                <a:spcPts val="1200"/>
              </a:spcBef>
              <a:buFont typeface="Arial" panose="020B0604020202020204" pitchFamily="34" charset="0"/>
              <a:buChar char="•"/>
              <a:defRPr sz="2000"/>
            </a:lvl3pPr>
            <a:lvl4pPr marL="171443" indent="-171443">
              <a:spcBef>
                <a:spcPts val="1200"/>
              </a:spcBef>
              <a:buFont typeface="Arial" panose="020B0604020202020204" pitchFamily="34" charset="0"/>
              <a:buChar char="•"/>
              <a:defRPr sz="2000"/>
            </a:lvl4pPr>
            <a:lvl5pPr marL="171443" indent="-171443">
              <a:spcBef>
                <a:spcPts val="1200"/>
              </a:spcBef>
              <a:buFont typeface="Arial" panose="020B0604020202020204" pitchFamily="34" charset="0"/>
              <a:buChar char="•"/>
              <a:defRPr sz="2000"/>
            </a:lvl5pPr>
            <a:lvl6pPr marL="171443" indent="-171443">
              <a:spcBef>
                <a:spcPts val="1200"/>
              </a:spcBef>
              <a:buFont typeface="Arial" panose="020B0604020202020204" pitchFamily="34" charset="0"/>
              <a:buChar char="•"/>
              <a:defRPr sz="2000"/>
            </a:lvl6pPr>
            <a:lvl7pPr marL="171443" indent="-171443">
              <a:spcBef>
                <a:spcPts val="1200"/>
              </a:spcBef>
              <a:buFont typeface="Arial" panose="020B0604020202020204" pitchFamily="34" charset="0"/>
              <a:buChar char="•"/>
              <a:defRPr sz="2000"/>
            </a:lvl7pPr>
            <a:lvl8pPr marL="171443" indent="-171443">
              <a:spcBef>
                <a:spcPts val="1200"/>
              </a:spcBef>
              <a:buFont typeface="Arial" panose="020B0604020202020204" pitchFamily="34" charset="0"/>
              <a:buChar char="•"/>
              <a:defRPr sz="2000"/>
            </a:lvl8pPr>
            <a:lvl9pPr marL="171443" indent="-171443">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703A6F-DAB5-1948-87D0-440553A38235}" type="datetime1">
              <a:rPr lang="en-US" smtClean="0"/>
              <a:pPr/>
              <a:t>5/2/16</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9" y="1524000"/>
            <a:ext cx="4076699" cy="2743200"/>
          </a:xfrm>
        </p:spPr>
        <p:txBody>
          <a:bodyPr anchor="ctr"/>
          <a:lstStyle>
            <a:lvl1pPr algn="r">
              <a:defRPr sz="16700" b="1">
                <a:solidFill>
                  <a:schemeClr val="accent5"/>
                </a:solidFill>
              </a:defRPr>
            </a:lvl1pPr>
          </a:lstStyle>
          <a:p>
            <a:r>
              <a:rPr lang="en-US" dirty="0" smtClean="0"/>
              <a:t>XX</a:t>
            </a:r>
            <a:endParaRPr lang="en-US" dirty="0"/>
          </a:p>
        </p:txBody>
      </p:sp>
      <p:sp>
        <p:nvSpPr>
          <p:cNvPr id="12" name="Text Placeholder 11"/>
          <p:cNvSpPr>
            <a:spLocks noGrp="1"/>
          </p:cNvSpPr>
          <p:nvPr>
            <p:ph type="body" sz="quarter" idx="15"/>
          </p:nvPr>
        </p:nvSpPr>
        <p:spPr>
          <a:xfrm>
            <a:off x="5256218" y="1524000"/>
            <a:ext cx="5029201" cy="2743200"/>
          </a:xfrm>
        </p:spPr>
        <p:txBody>
          <a:bodyPr anchor="ctr">
            <a:noAutofit/>
          </a:bodyPr>
          <a:lstStyle>
            <a:lvl1pPr marL="0" indent="0">
              <a:spcBef>
                <a:spcPts val="1200"/>
              </a:spcBef>
              <a:buFont typeface="Arial" panose="020B0604020202020204" pitchFamily="34" charset="0"/>
              <a:buNone/>
              <a:defRPr sz="2800"/>
            </a:lvl1pPr>
            <a:lvl2pPr marL="171443" indent="-171443">
              <a:spcBef>
                <a:spcPts val="1200"/>
              </a:spcBef>
              <a:buFont typeface="Arial" panose="020B0604020202020204" pitchFamily="34" charset="0"/>
              <a:buChar char="•"/>
              <a:defRPr sz="2000"/>
            </a:lvl2pPr>
            <a:lvl3pPr marL="171443" indent="-171443">
              <a:spcBef>
                <a:spcPts val="1200"/>
              </a:spcBef>
              <a:buFont typeface="Arial" panose="020B0604020202020204" pitchFamily="34" charset="0"/>
              <a:buChar char="•"/>
              <a:defRPr sz="2000"/>
            </a:lvl3pPr>
            <a:lvl4pPr marL="171443" indent="-171443">
              <a:spcBef>
                <a:spcPts val="1200"/>
              </a:spcBef>
              <a:buFont typeface="Arial" panose="020B0604020202020204" pitchFamily="34" charset="0"/>
              <a:buChar char="•"/>
              <a:defRPr sz="2000"/>
            </a:lvl4pPr>
            <a:lvl5pPr marL="171443" indent="-171443">
              <a:spcBef>
                <a:spcPts val="1200"/>
              </a:spcBef>
              <a:buFont typeface="Arial" panose="020B0604020202020204" pitchFamily="34" charset="0"/>
              <a:buChar char="•"/>
              <a:defRPr sz="2000"/>
            </a:lvl5pPr>
            <a:lvl6pPr marL="171443" indent="-171443">
              <a:spcBef>
                <a:spcPts val="1200"/>
              </a:spcBef>
              <a:buFont typeface="Arial" panose="020B0604020202020204" pitchFamily="34" charset="0"/>
              <a:buChar char="•"/>
              <a:defRPr sz="2000"/>
            </a:lvl6pPr>
            <a:lvl7pPr marL="171443" indent="-171443">
              <a:spcBef>
                <a:spcPts val="1200"/>
              </a:spcBef>
              <a:buFont typeface="Arial" panose="020B0604020202020204" pitchFamily="34" charset="0"/>
              <a:buChar char="•"/>
              <a:defRPr sz="2000"/>
            </a:lvl7pPr>
            <a:lvl8pPr marL="171443" indent="-171443">
              <a:spcBef>
                <a:spcPts val="1200"/>
              </a:spcBef>
              <a:buFont typeface="Arial" panose="020B0604020202020204" pitchFamily="34" charset="0"/>
              <a:buChar char="•"/>
              <a:defRPr sz="2000"/>
            </a:lvl8pPr>
            <a:lvl9pPr marL="171443" indent="-171443">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12C769-D580-B848-9BB4-4B0EEAD5A748}" type="datetime1">
              <a:rPr lang="en-US" smtClean="0"/>
              <a:pPr/>
              <a:t>5/2/16</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Text Placeholder 2"/>
          <p:cNvSpPr>
            <a:spLocks noGrp="1"/>
          </p:cNvSpPr>
          <p:nvPr>
            <p:ph type="body" idx="1"/>
          </p:nvPr>
        </p:nvSpPr>
        <p:spPr>
          <a:xfrm>
            <a:off x="531812" y="1524000"/>
            <a:ext cx="5413249" cy="762000"/>
          </a:xfrm>
        </p:spPr>
        <p:txBody>
          <a:bodyPr anchor="ctr">
            <a:noAutofit/>
          </a:bodyPr>
          <a:lstStyle>
            <a:lvl1pPr marL="0" indent="0">
              <a:spcBef>
                <a:spcPts val="0"/>
              </a:spcBef>
              <a:buNone/>
              <a:defRPr sz="2800" b="1"/>
            </a:lvl1pPr>
            <a:lvl2pPr marL="457181" indent="0">
              <a:buNone/>
              <a:defRPr sz="2000" b="1"/>
            </a:lvl2pPr>
            <a:lvl3pPr marL="914361" indent="0">
              <a:buNone/>
              <a:defRPr sz="1900" b="1"/>
            </a:lvl3pPr>
            <a:lvl4pPr marL="1371543" indent="0">
              <a:buNone/>
              <a:defRPr sz="1600" b="1"/>
            </a:lvl4pPr>
            <a:lvl5pPr marL="1828724" indent="0">
              <a:buNone/>
              <a:defRPr sz="1600" b="1"/>
            </a:lvl5pPr>
            <a:lvl6pPr marL="2285905" indent="0">
              <a:buNone/>
              <a:defRPr sz="1600" b="1"/>
            </a:lvl6pPr>
            <a:lvl7pPr marL="2743085" indent="0">
              <a:buNone/>
              <a:defRPr sz="1600" b="1"/>
            </a:lvl7pPr>
            <a:lvl8pPr marL="3200267" indent="0">
              <a:buNone/>
              <a:defRPr sz="1600" b="1"/>
            </a:lvl8pPr>
            <a:lvl9pPr marL="36574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9" cy="35814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9" cy="762000"/>
          </a:xfrm>
        </p:spPr>
        <p:txBody>
          <a:bodyPr anchor="ctr">
            <a:noAutofit/>
          </a:bodyPr>
          <a:lstStyle>
            <a:lvl1pPr marL="0" indent="0">
              <a:spcBef>
                <a:spcPts val="0"/>
              </a:spcBef>
              <a:buNone/>
              <a:defRPr sz="2800" b="1"/>
            </a:lvl1pPr>
            <a:lvl2pPr marL="457181" indent="0">
              <a:buNone/>
              <a:defRPr sz="2000" b="1"/>
            </a:lvl2pPr>
            <a:lvl3pPr marL="914361" indent="0">
              <a:buNone/>
              <a:defRPr sz="1900" b="1"/>
            </a:lvl3pPr>
            <a:lvl4pPr marL="1371543" indent="0">
              <a:buNone/>
              <a:defRPr sz="1600" b="1"/>
            </a:lvl4pPr>
            <a:lvl5pPr marL="1828724" indent="0">
              <a:buNone/>
              <a:defRPr sz="1600" b="1"/>
            </a:lvl5pPr>
            <a:lvl6pPr marL="2285905" indent="0">
              <a:buNone/>
              <a:defRPr sz="1600" b="1"/>
            </a:lvl6pPr>
            <a:lvl7pPr marL="2743085" indent="0">
              <a:buNone/>
              <a:defRPr sz="1600" b="1"/>
            </a:lvl7pPr>
            <a:lvl8pPr marL="3200267" indent="0">
              <a:buNone/>
              <a:defRPr sz="1600" b="1"/>
            </a:lvl8pPr>
            <a:lvl9pPr marL="36574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9" cy="35814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noAutofit/>
          </a:bodyPr>
          <a:lstStyle/>
          <a:p>
            <a:fld id="{51FD1A58-660B-304C-8A32-AFAF42B12CD9}" type="datetime1">
              <a:rPr lang="en-US" smtClean="0"/>
              <a:pPr/>
              <a:t>5/2/16</a:t>
            </a:fld>
            <a:endParaRPr dirty="0"/>
          </a:p>
        </p:txBody>
      </p:sp>
      <p:sp>
        <p:nvSpPr>
          <p:cNvPr id="9" name="Slide Number Placeholder 8"/>
          <p:cNvSpPr>
            <a:spLocks noGrp="1"/>
          </p:cNvSpPr>
          <p:nvPr>
            <p:ph type="sldNum" sz="quarter" idx="12"/>
          </p:nvPr>
        </p:nvSpPr>
        <p:spPr/>
        <p:txBody>
          <a:bodyPr>
            <a:noAutofit/>
          </a:bodyPr>
          <a:lstStyle/>
          <a:p>
            <a:fld id="{C51EAA63-D034-42AE-91FA-B13B9518C7BE}" type="slidenum">
              <a:rPr/>
              <a:pPr/>
              <a:t>‹#›</a:t>
            </a:fld>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F90E21F-DA01-8449-859B-926C7DC39C39}" type="datetime1">
              <a:rPr lang="en-US" smtClean="0"/>
              <a:pPr/>
              <a:t>5/2/16</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dirty="0"/>
          </a:p>
        </p:txBody>
      </p:sp>
      <p:sp>
        <p:nvSpPr>
          <p:cNvPr id="6" name="Text Placeholder 12"/>
          <p:cNvSpPr>
            <a:spLocks noGrp="1"/>
          </p:cNvSpPr>
          <p:nvPr>
            <p:ph type="body" sz="quarter" idx="13" hasCustomPrompt="1"/>
          </p:nvPr>
        </p:nvSpPr>
        <p:spPr>
          <a:xfrm>
            <a:off x="531814" y="1373742"/>
            <a:ext cx="11125198" cy="343300"/>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F1F4D9BD-3365-934B-A79D-F6B125569C9C}" type="datetime1">
              <a:rPr lang="en-US" smtClean="0"/>
              <a:pPr/>
              <a:t>5/2/16</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46EF8F-C530-B34E-87EA-BFDE0E663C9E}" type="datetime1">
              <a:rPr lang="en-US" smtClean="0"/>
              <a:pPr/>
              <a:t>5/2/16</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with Picture">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0"/>
            <a:ext cx="12216257" cy="6858000"/>
          </a:xfrm>
          <a:prstGeom prst="rect">
            <a:avLst/>
          </a:prstGeom>
          <a:solidFill>
            <a:schemeClr val="accent5">
              <a:lumMod val="60000"/>
              <a:lumOff val="40000"/>
              <a:alpha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 name="Title 1"/>
          <p:cNvSpPr>
            <a:spLocks noGrp="1"/>
          </p:cNvSpPr>
          <p:nvPr>
            <p:ph type="ctrTitle"/>
          </p:nvPr>
        </p:nvSpPr>
        <p:spPr>
          <a:xfrm>
            <a:off x="531813" y="739780"/>
            <a:ext cx="8763000" cy="1470025"/>
          </a:xfrm>
        </p:spPr>
        <p:txBody>
          <a:bodyPr/>
          <a:lstStyle>
            <a:lvl1pPr>
              <a:lnSpc>
                <a:spcPct val="80000"/>
              </a:lnSpc>
              <a:defRPr sz="4800">
                <a:solidFill>
                  <a:schemeClr val="bg1">
                    <a:lumMod val="75000"/>
                    <a:lumOff val="25000"/>
                  </a:schemeClr>
                </a:solidFill>
              </a:defRPr>
            </a:lvl1pPr>
          </a:lstStyle>
          <a:p>
            <a:r>
              <a:rPr lang="en-US" dirty="0" smtClean="0"/>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bg1">
                    <a:lumMod val="75000"/>
                    <a:lumOff val="25000"/>
                  </a:schemeClr>
                </a:solidFill>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2"/>
            <a:ext cx="8763000" cy="2514149"/>
          </a:xfrm>
        </p:spPr>
        <p:txBody>
          <a:bodyPr>
            <a:noAutofit/>
          </a:bodyPr>
          <a:lstStyle>
            <a:lvl1pPr marL="1588" indent="0">
              <a:spcBef>
                <a:spcPts val="0"/>
              </a:spcBef>
              <a:buFontTx/>
              <a:buNone/>
              <a:defRPr sz="2400" baseline="0">
                <a:solidFill>
                  <a:schemeClr val="bg1">
                    <a:lumMod val="75000"/>
                    <a:lumOff val="25000"/>
                  </a:schemeClr>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smtClean="0"/>
              <a:t>Additional Notes</a:t>
            </a:r>
            <a:endParaRPr dirty="0"/>
          </a:p>
        </p:txBody>
      </p:sp>
    </p:spTree>
    <p:extLst>
      <p:ext uri="{BB962C8B-B14F-4D97-AF65-F5344CB8AC3E}">
        <p14:creationId xmlns:p14="http://schemas.microsoft.com/office/powerpoint/2010/main" val="1343702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181" indent="0">
              <a:buNone/>
              <a:defRPr sz="1200"/>
            </a:lvl2pPr>
            <a:lvl3pPr marL="914361" indent="0">
              <a:buNone/>
              <a:defRPr sz="1100"/>
            </a:lvl3pPr>
            <a:lvl4pPr marL="1371543" indent="0">
              <a:buNone/>
              <a:defRPr sz="900"/>
            </a:lvl4pPr>
            <a:lvl5pPr marL="1828724" indent="0">
              <a:buNone/>
              <a:defRPr sz="900"/>
            </a:lvl5pPr>
            <a:lvl6pPr marL="2285905" indent="0">
              <a:buNone/>
              <a:defRPr sz="900"/>
            </a:lvl6pPr>
            <a:lvl7pPr marL="2743085" indent="0">
              <a:buNone/>
              <a:defRPr sz="900"/>
            </a:lvl7pPr>
            <a:lvl8pPr marL="3200267" indent="0">
              <a:buNone/>
              <a:defRPr sz="900"/>
            </a:lvl8pPr>
            <a:lvl9pPr marL="3657448"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5CEE37-C347-8E4E-9AC4-D2B0AF4181A9}" type="datetime1">
              <a:rPr lang="en-US" smtClean="0"/>
              <a:pPr/>
              <a:t>5/2/16</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72">
            <a:noAutofit/>
          </a:bodyPr>
          <a:lstStyle>
            <a:lvl1pPr marL="0" indent="0" algn="ctr">
              <a:buNone/>
              <a:defRPr sz="2400"/>
            </a:lvl1pPr>
            <a:lvl2pPr marL="457181" indent="0">
              <a:buNone/>
              <a:defRPr sz="2800"/>
            </a:lvl2pPr>
            <a:lvl3pPr marL="914361" indent="0">
              <a:buNone/>
              <a:defRPr sz="2400"/>
            </a:lvl3pPr>
            <a:lvl4pPr marL="1371543" indent="0">
              <a:buNone/>
              <a:defRPr sz="2000"/>
            </a:lvl4pPr>
            <a:lvl5pPr marL="1828724" indent="0">
              <a:buNone/>
              <a:defRPr sz="2000"/>
            </a:lvl5pPr>
            <a:lvl6pPr marL="2285905" indent="0">
              <a:buNone/>
              <a:defRPr sz="2000"/>
            </a:lvl6pPr>
            <a:lvl7pPr marL="2743085" indent="0">
              <a:buNone/>
              <a:defRPr sz="2000"/>
            </a:lvl7pPr>
            <a:lvl8pPr marL="3200267" indent="0">
              <a:buNone/>
              <a:defRPr sz="2000"/>
            </a:lvl8pPr>
            <a:lvl9pPr marL="3657448"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7008816" y="1524000"/>
            <a:ext cx="4648201" cy="4419600"/>
          </a:xfrm>
        </p:spPr>
        <p:txBody>
          <a:bodyPr>
            <a:noAutofit/>
          </a:bodyPr>
          <a:lstStyle>
            <a:lvl1pPr marL="0" indent="0">
              <a:buNone/>
              <a:defRPr sz="2000"/>
            </a:lvl1pPr>
            <a:lvl2pPr marL="457181" indent="0">
              <a:buNone/>
              <a:defRPr sz="1200"/>
            </a:lvl2pPr>
            <a:lvl3pPr marL="914361" indent="0">
              <a:buNone/>
              <a:defRPr sz="1100"/>
            </a:lvl3pPr>
            <a:lvl4pPr marL="1371543" indent="0">
              <a:buNone/>
              <a:defRPr sz="900"/>
            </a:lvl4pPr>
            <a:lvl5pPr marL="1828724" indent="0">
              <a:buNone/>
              <a:defRPr sz="900"/>
            </a:lvl5pPr>
            <a:lvl6pPr marL="2285905" indent="0">
              <a:buNone/>
              <a:defRPr sz="900"/>
            </a:lvl6pPr>
            <a:lvl7pPr marL="2743085" indent="0">
              <a:buNone/>
              <a:defRPr sz="900"/>
            </a:lvl7pPr>
            <a:lvl8pPr marL="3200267" indent="0">
              <a:buNone/>
              <a:defRPr sz="900"/>
            </a:lvl8pPr>
            <a:lvl9pPr marL="3657448"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552E27-870E-2C42-913D-79E2486E4762}" type="datetime1">
              <a:rPr lang="en-US" smtClean="0"/>
              <a:pPr/>
              <a:t>5/2/16</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Picture Placeholder 2" descr="Two 4-color photos can be included here"/>
          <p:cNvSpPr>
            <a:spLocks noGrp="1"/>
          </p:cNvSpPr>
          <p:nvPr>
            <p:ph type="pic" idx="1"/>
          </p:nvPr>
        </p:nvSpPr>
        <p:spPr bwMode="gray">
          <a:xfrm>
            <a:off x="531812" y="1524000"/>
            <a:ext cx="5413249" cy="3474720"/>
          </a:xfrm>
          <a:solidFill>
            <a:schemeClr val="bg2"/>
          </a:solidFill>
        </p:spPr>
        <p:txBody>
          <a:bodyPr tIns="182872">
            <a:noAutofit/>
          </a:bodyPr>
          <a:lstStyle>
            <a:lvl1pPr marL="0" indent="0" algn="ctr">
              <a:buNone/>
              <a:defRPr sz="2400"/>
            </a:lvl1pPr>
            <a:lvl2pPr marL="457181" indent="0">
              <a:buNone/>
              <a:defRPr sz="2800"/>
            </a:lvl2pPr>
            <a:lvl3pPr marL="914361" indent="0">
              <a:buNone/>
              <a:defRPr sz="2400"/>
            </a:lvl3pPr>
            <a:lvl4pPr marL="1371543" indent="0">
              <a:buNone/>
              <a:defRPr sz="2000"/>
            </a:lvl4pPr>
            <a:lvl5pPr marL="1828724" indent="0">
              <a:buNone/>
              <a:defRPr sz="2000"/>
            </a:lvl5pPr>
            <a:lvl6pPr marL="2285905" indent="0">
              <a:buNone/>
              <a:defRPr sz="2000"/>
            </a:lvl6pPr>
            <a:lvl7pPr marL="2743085" indent="0">
              <a:buNone/>
              <a:defRPr sz="2000"/>
            </a:lvl7pPr>
            <a:lvl8pPr marL="3200267" indent="0">
              <a:buNone/>
              <a:defRPr sz="2000"/>
            </a:lvl8pPr>
            <a:lvl9pPr marL="3657448"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8" y="5105400"/>
            <a:ext cx="5410200" cy="838200"/>
          </a:xfrm>
        </p:spPr>
        <p:txBody>
          <a:bodyPr>
            <a:noAutofit/>
          </a:bodyPr>
          <a:lstStyle>
            <a:lvl1pPr marL="0" indent="0">
              <a:buNone/>
              <a:defRPr sz="1900"/>
            </a:lvl1pPr>
            <a:lvl2pPr marL="457181" indent="0">
              <a:buNone/>
              <a:defRPr sz="1200"/>
            </a:lvl2pPr>
            <a:lvl3pPr marL="914361" indent="0">
              <a:buNone/>
              <a:defRPr sz="1100"/>
            </a:lvl3pPr>
            <a:lvl4pPr marL="1371543" indent="0">
              <a:buNone/>
              <a:defRPr sz="900"/>
            </a:lvl4pPr>
            <a:lvl5pPr marL="1828724" indent="0">
              <a:buNone/>
              <a:defRPr sz="900"/>
            </a:lvl5pPr>
            <a:lvl6pPr marL="2285905" indent="0">
              <a:buNone/>
              <a:defRPr sz="900"/>
            </a:lvl6pPr>
            <a:lvl7pPr marL="2743085" indent="0">
              <a:buNone/>
              <a:defRPr sz="900"/>
            </a:lvl7pPr>
            <a:lvl8pPr marL="3200267" indent="0">
              <a:buNone/>
              <a:defRPr sz="900"/>
            </a:lvl8pPr>
            <a:lvl9pPr marL="3657448" indent="0">
              <a:buNone/>
              <a:defRPr sz="900"/>
            </a:lvl9pPr>
          </a:lstStyle>
          <a:p>
            <a:pPr lvl="0"/>
            <a:r>
              <a:rPr lang="en-US" smtClean="0"/>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1" y="1524000"/>
            <a:ext cx="5413249" cy="3474720"/>
          </a:xfrm>
          <a:solidFill>
            <a:schemeClr val="bg2"/>
          </a:solidFill>
        </p:spPr>
        <p:txBody>
          <a:bodyPr tIns="182872">
            <a:noAutofit/>
          </a:bodyPr>
          <a:lstStyle>
            <a:lvl1pPr marL="0" indent="0" algn="ctr">
              <a:buNone/>
              <a:defRPr sz="2400"/>
            </a:lvl1pPr>
            <a:lvl2pPr marL="457181" indent="0">
              <a:buNone/>
              <a:defRPr sz="2800"/>
            </a:lvl2pPr>
            <a:lvl3pPr marL="914361" indent="0">
              <a:buNone/>
              <a:defRPr sz="2400"/>
            </a:lvl3pPr>
            <a:lvl4pPr marL="1371543" indent="0">
              <a:buNone/>
              <a:defRPr sz="2000"/>
            </a:lvl4pPr>
            <a:lvl5pPr marL="1828724" indent="0">
              <a:buNone/>
              <a:defRPr sz="2000"/>
            </a:lvl5pPr>
            <a:lvl6pPr marL="2285905" indent="0">
              <a:buNone/>
              <a:defRPr sz="2000"/>
            </a:lvl6pPr>
            <a:lvl7pPr marL="2743085" indent="0">
              <a:buNone/>
              <a:defRPr sz="2000"/>
            </a:lvl7pPr>
            <a:lvl8pPr marL="3200267" indent="0">
              <a:buNone/>
              <a:defRPr sz="2000"/>
            </a:lvl8pPr>
            <a:lvl9pPr marL="3657448"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6246817" y="5105400"/>
            <a:ext cx="5410200" cy="838200"/>
          </a:xfrm>
        </p:spPr>
        <p:txBody>
          <a:bodyPr>
            <a:noAutofit/>
          </a:bodyPr>
          <a:lstStyle>
            <a:lvl1pPr marL="0" indent="0">
              <a:buNone/>
              <a:defRPr sz="1900"/>
            </a:lvl1pPr>
            <a:lvl2pPr marL="457181" indent="0">
              <a:buNone/>
              <a:defRPr sz="1200"/>
            </a:lvl2pPr>
            <a:lvl3pPr marL="914361" indent="0">
              <a:buNone/>
              <a:defRPr sz="1100"/>
            </a:lvl3pPr>
            <a:lvl4pPr marL="1371543" indent="0">
              <a:buNone/>
              <a:defRPr sz="900"/>
            </a:lvl4pPr>
            <a:lvl5pPr marL="1828724" indent="0">
              <a:buNone/>
              <a:defRPr sz="900"/>
            </a:lvl5pPr>
            <a:lvl6pPr marL="2285905" indent="0">
              <a:buNone/>
              <a:defRPr sz="900"/>
            </a:lvl6pPr>
            <a:lvl7pPr marL="2743085" indent="0">
              <a:buNone/>
              <a:defRPr sz="900"/>
            </a:lvl7pPr>
            <a:lvl8pPr marL="3200267" indent="0">
              <a:buNone/>
              <a:defRPr sz="900"/>
            </a:lvl8pPr>
            <a:lvl9pPr marL="3657448"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6350A0-62EC-294A-9E0D-A89F93B97E74}" type="datetime1">
              <a:rPr lang="en-US" smtClean="0"/>
              <a:pPr/>
              <a:t>5/2/16</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Three 4-color photos can be included here"/>
          <p:cNvSpPr>
            <a:spLocks noGrp="1"/>
          </p:cNvSpPr>
          <p:nvPr>
            <p:ph type="pic" idx="1"/>
          </p:nvPr>
        </p:nvSpPr>
        <p:spPr bwMode="gray">
          <a:xfrm>
            <a:off x="531820" y="1524000"/>
            <a:ext cx="3474720" cy="3048000"/>
          </a:xfrm>
          <a:solidFill>
            <a:schemeClr val="bg2"/>
          </a:solidFill>
        </p:spPr>
        <p:txBody>
          <a:bodyPr tIns="182872">
            <a:noAutofit/>
          </a:bodyPr>
          <a:lstStyle>
            <a:lvl1pPr marL="0" indent="0" algn="ctr">
              <a:buNone/>
              <a:defRPr sz="2400"/>
            </a:lvl1pPr>
            <a:lvl2pPr marL="457181" indent="0">
              <a:buNone/>
              <a:defRPr sz="2800"/>
            </a:lvl2pPr>
            <a:lvl3pPr marL="914361" indent="0">
              <a:buNone/>
              <a:defRPr sz="2400"/>
            </a:lvl3pPr>
            <a:lvl4pPr marL="1371543" indent="0">
              <a:buNone/>
              <a:defRPr sz="2000"/>
            </a:lvl4pPr>
            <a:lvl5pPr marL="1828724" indent="0">
              <a:buNone/>
              <a:defRPr sz="2000"/>
            </a:lvl5pPr>
            <a:lvl6pPr marL="2285905" indent="0">
              <a:buNone/>
              <a:defRPr sz="2000"/>
            </a:lvl6pPr>
            <a:lvl7pPr marL="2743085" indent="0">
              <a:buNone/>
              <a:defRPr sz="2000"/>
            </a:lvl7pPr>
            <a:lvl8pPr marL="3200267" indent="0">
              <a:buNone/>
              <a:defRPr sz="2000"/>
            </a:lvl8pPr>
            <a:lvl9pPr marL="3657448"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8" y="4701398"/>
            <a:ext cx="3474720" cy="1242204"/>
          </a:xfrm>
        </p:spPr>
        <p:txBody>
          <a:bodyPr>
            <a:noAutofit/>
          </a:bodyPr>
          <a:lstStyle>
            <a:lvl1pPr marL="0" indent="0">
              <a:buNone/>
              <a:defRPr sz="1900"/>
            </a:lvl1pPr>
            <a:lvl2pPr marL="457181" indent="0">
              <a:buNone/>
              <a:defRPr sz="1200"/>
            </a:lvl2pPr>
            <a:lvl3pPr marL="914361" indent="0">
              <a:buNone/>
              <a:defRPr sz="1100"/>
            </a:lvl3pPr>
            <a:lvl4pPr marL="1371543" indent="0">
              <a:buNone/>
              <a:defRPr sz="900"/>
            </a:lvl4pPr>
            <a:lvl5pPr marL="1828724" indent="0">
              <a:buNone/>
              <a:defRPr sz="900"/>
            </a:lvl5pPr>
            <a:lvl6pPr marL="2285905" indent="0">
              <a:buNone/>
              <a:defRPr sz="900"/>
            </a:lvl6pPr>
            <a:lvl7pPr marL="2743085" indent="0">
              <a:buNone/>
              <a:defRPr sz="900"/>
            </a:lvl7pPr>
            <a:lvl8pPr marL="3200267" indent="0">
              <a:buNone/>
              <a:defRPr sz="900"/>
            </a:lvl8pPr>
            <a:lvl9pPr marL="3657448" indent="0">
              <a:buNone/>
              <a:defRPr sz="900"/>
            </a:lvl9pPr>
          </a:lstStyle>
          <a:p>
            <a:pPr lvl="0"/>
            <a:r>
              <a:rPr lang="en-US" smtClean="0"/>
              <a:t>Click to edit Master text styles</a:t>
            </a:r>
          </a:p>
        </p:txBody>
      </p:sp>
      <p:cxnSp>
        <p:nvCxnSpPr>
          <p:cNvPr id="11" name="Straight Connector 10"/>
          <p:cNvCxnSpPr/>
          <p:nvPr/>
        </p:nvCxnSpPr>
        <p:spPr bwMode="ltGray">
          <a:xfrm>
            <a:off x="418941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8" y="1524000"/>
            <a:ext cx="3474720" cy="3048000"/>
          </a:xfrm>
          <a:solidFill>
            <a:schemeClr val="bg2"/>
          </a:solidFill>
        </p:spPr>
        <p:txBody>
          <a:bodyPr tIns="182872">
            <a:noAutofit/>
          </a:bodyPr>
          <a:lstStyle>
            <a:lvl1pPr marL="0" indent="0" algn="ctr">
              <a:buNone/>
              <a:defRPr sz="2400"/>
            </a:lvl1pPr>
            <a:lvl2pPr marL="457181" indent="0">
              <a:buNone/>
              <a:defRPr sz="2800"/>
            </a:lvl2pPr>
            <a:lvl3pPr marL="914361" indent="0">
              <a:buNone/>
              <a:defRPr sz="2400"/>
            </a:lvl3pPr>
            <a:lvl4pPr marL="1371543" indent="0">
              <a:buNone/>
              <a:defRPr sz="2000"/>
            </a:lvl4pPr>
            <a:lvl5pPr marL="1828724" indent="0">
              <a:buNone/>
              <a:defRPr sz="2000"/>
            </a:lvl5pPr>
            <a:lvl6pPr marL="2285905" indent="0">
              <a:buNone/>
              <a:defRPr sz="2000"/>
            </a:lvl6pPr>
            <a:lvl7pPr marL="2743085" indent="0">
              <a:buNone/>
              <a:defRPr sz="2000"/>
            </a:lvl7pPr>
            <a:lvl8pPr marL="3200267" indent="0">
              <a:buNone/>
              <a:defRPr sz="2000"/>
            </a:lvl8pPr>
            <a:lvl9pPr marL="3657448"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4357058" y="4701398"/>
            <a:ext cx="3474720" cy="1242204"/>
          </a:xfrm>
        </p:spPr>
        <p:txBody>
          <a:bodyPr>
            <a:noAutofit/>
          </a:bodyPr>
          <a:lstStyle>
            <a:lvl1pPr marL="0" indent="0">
              <a:buNone/>
              <a:defRPr sz="1900"/>
            </a:lvl1pPr>
            <a:lvl2pPr marL="457181" indent="0">
              <a:buNone/>
              <a:defRPr sz="1200"/>
            </a:lvl2pPr>
            <a:lvl3pPr marL="914361" indent="0">
              <a:buNone/>
              <a:defRPr sz="1100"/>
            </a:lvl3pPr>
            <a:lvl4pPr marL="1371543" indent="0">
              <a:buNone/>
              <a:defRPr sz="900"/>
            </a:lvl4pPr>
            <a:lvl5pPr marL="1828724" indent="0">
              <a:buNone/>
              <a:defRPr sz="900"/>
            </a:lvl5pPr>
            <a:lvl6pPr marL="2285905" indent="0">
              <a:buNone/>
              <a:defRPr sz="900"/>
            </a:lvl6pPr>
            <a:lvl7pPr marL="2743085" indent="0">
              <a:buNone/>
              <a:defRPr sz="900"/>
            </a:lvl7pPr>
            <a:lvl8pPr marL="3200267" indent="0">
              <a:buNone/>
              <a:defRPr sz="900"/>
            </a:lvl8pPr>
            <a:lvl9pPr marL="3657448" indent="0">
              <a:buNone/>
              <a:defRPr sz="900"/>
            </a:lvl9pPr>
          </a:lstStyle>
          <a:p>
            <a:pPr lvl="0"/>
            <a:r>
              <a:rPr lang="en-US" smtClean="0"/>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7" y="1524000"/>
            <a:ext cx="3474720" cy="3048000"/>
          </a:xfrm>
          <a:solidFill>
            <a:schemeClr val="bg2"/>
          </a:solidFill>
        </p:spPr>
        <p:txBody>
          <a:bodyPr tIns="182872">
            <a:noAutofit/>
          </a:bodyPr>
          <a:lstStyle>
            <a:lvl1pPr marL="0" indent="0" algn="ctr">
              <a:buNone/>
              <a:defRPr sz="2400"/>
            </a:lvl1pPr>
            <a:lvl2pPr marL="457181" indent="0">
              <a:buNone/>
              <a:defRPr sz="2800"/>
            </a:lvl2pPr>
            <a:lvl3pPr marL="914361" indent="0">
              <a:buNone/>
              <a:defRPr sz="2400"/>
            </a:lvl3pPr>
            <a:lvl4pPr marL="1371543" indent="0">
              <a:buNone/>
              <a:defRPr sz="2000"/>
            </a:lvl4pPr>
            <a:lvl5pPr marL="1828724" indent="0">
              <a:buNone/>
              <a:defRPr sz="2000"/>
            </a:lvl5pPr>
            <a:lvl6pPr marL="2285905" indent="0">
              <a:buNone/>
              <a:defRPr sz="2000"/>
            </a:lvl6pPr>
            <a:lvl7pPr marL="2743085" indent="0">
              <a:buNone/>
              <a:defRPr sz="2000"/>
            </a:lvl7pPr>
            <a:lvl8pPr marL="3200267" indent="0">
              <a:buNone/>
              <a:defRPr sz="2000"/>
            </a:lvl8pPr>
            <a:lvl9pPr marL="3657448" indent="0">
              <a:buNone/>
              <a:defRPr sz="2000"/>
            </a:lvl9pPr>
          </a:lstStyle>
          <a:p>
            <a:r>
              <a:rPr lang="en-US" smtClean="0"/>
              <a:t>Click icon to add picture</a:t>
            </a:r>
            <a:endParaRPr dirty="0"/>
          </a:p>
        </p:txBody>
      </p:sp>
      <p:sp>
        <p:nvSpPr>
          <p:cNvPr id="14" name="Text Placeholder 3"/>
          <p:cNvSpPr>
            <a:spLocks noGrp="1"/>
          </p:cNvSpPr>
          <p:nvPr>
            <p:ph type="body" sz="half" idx="16"/>
          </p:nvPr>
        </p:nvSpPr>
        <p:spPr>
          <a:xfrm>
            <a:off x="8182297" y="4701398"/>
            <a:ext cx="3474720" cy="1242204"/>
          </a:xfrm>
        </p:spPr>
        <p:txBody>
          <a:bodyPr>
            <a:noAutofit/>
          </a:bodyPr>
          <a:lstStyle>
            <a:lvl1pPr marL="0" indent="0">
              <a:buNone/>
              <a:defRPr sz="1900"/>
            </a:lvl1pPr>
            <a:lvl2pPr marL="457181" indent="0">
              <a:buNone/>
              <a:defRPr sz="1200"/>
            </a:lvl2pPr>
            <a:lvl3pPr marL="914361" indent="0">
              <a:buNone/>
              <a:defRPr sz="1100"/>
            </a:lvl3pPr>
            <a:lvl4pPr marL="1371543" indent="0">
              <a:buNone/>
              <a:defRPr sz="900"/>
            </a:lvl4pPr>
            <a:lvl5pPr marL="1828724" indent="0">
              <a:buNone/>
              <a:defRPr sz="900"/>
            </a:lvl5pPr>
            <a:lvl6pPr marL="2285905" indent="0">
              <a:buNone/>
              <a:defRPr sz="900"/>
            </a:lvl6pPr>
            <a:lvl7pPr marL="2743085" indent="0">
              <a:buNone/>
              <a:defRPr sz="900"/>
            </a:lvl7pPr>
            <a:lvl8pPr marL="3200267" indent="0">
              <a:buNone/>
              <a:defRPr sz="900"/>
            </a:lvl8pPr>
            <a:lvl9pPr marL="3657448"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EB3238-F95D-9649-9ED3-3CD654C2CD73}" type="datetime1">
              <a:rPr lang="en-US" smtClean="0"/>
              <a:pPr/>
              <a:t>5/2/16</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8" y="1371600"/>
            <a:ext cx="11125199"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8" y="2514600"/>
            <a:ext cx="11125199"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a:t>
            </a:r>
            <a:r>
              <a:rPr lang="en-US" sz="2400" dirty="0" smtClean="0">
                <a:latin typeface="+mn-lt"/>
              </a:rPr>
              <a:t>information</a:t>
            </a:r>
            <a:r>
              <a:rPr sz="2400" dirty="0" smtClean="0">
                <a:latin typeface="+mn-lt"/>
              </a:rPr>
              <a:t> </a:t>
            </a:r>
            <a:r>
              <a:rPr sz="2400" dirty="0">
                <a:latin typeface="+mn-lt"/>
              </a:rPr>
              <a:t>described for </a:t>
            </a:r>
            <a:r>
              <a:rPr lang="en-US" sz="2400" dirty="0" smtClean="0">
                <a:latin typeface="+mn-lt"/>
              </a:rPr>
              <a:t>Antra</a:t>
            </a:r>
            <a:r>
              <a:rPr sz="2400" dirty="0" smtClean="0">
                <a:latin typeface="+mn-lt"/>
              </a:rPr>
              <a:t>’s </a:t>
            </a:r>
            <a:r>
              <a:rPr lang="en-US" sz="2400" dirty="0" smtClean="0">
                <a:latin typeface="+mn-lt"/>
              </a:rPr>
              <a:t>solutions </a:t>
            </a:r>
            <a:r>
              <a:rPr sz="2400" dirty="0" smtClean="0">
                <a:latin typeface="+mn-lt"/>
              </a:rPr>
              <a:t>remains </a:t>
            </a:r>
            <a:r>
              <a:rPr sz="2400" dirty="0">
                <a:latin typeface="+mn-lt"/>
              </a:rPr>
              <a:t>at the sole discretion of </a:t>
            </a:r>
            <a:r>
              <a:rPr lang="en-US" sz="2400" dirty="0" smtClean="0">
                <a:latin typeface="+mn-lt"/>
              </a:rPr>
              <a:t>Antra, Inc</a:t>
            </a:r>
            <a:r>
              <a:rPr sz="2400" dirty="0" smtClean="0">
                <a:latin typeface="+mn-lt"/>
              </a:rPr>
              <a:t>.</a:t>
            </a:r>
            <a:endParaRPr sz="2400" dirty="0">
              <a:latin typeface="+mn-lt"/>
            </a:endParaRPr>
          </a:p>
        </p:txBody>
      </p:sp>
      <p:sp>
        <p:nvSpPr>
          <p:cNvPr id="2" name="Date Placeholder 1"/>
          <p:cNvSpPr>
            <a:spLocks noGrp="1"/>
          </p:cNvSpPr>
          <p:nvPr>
            <p:ph type="dt" sz="half" idx="10"/>
          </p:nvPr>
        </p:nvSpPr>
        <p:spPr/>
        <p:txBody>
          <a:bodyPr>
            <a:noAutofit/>
          </a:bodyPr>
          <a:lstStyle/>
          <a:p>
            <a:fld id="{B1F72EE3-3431-0F4E-AA5A-FF56130B3CA9}" type="datetime1">
              <a:rPr lang="en-US" smtClean="0"/>
              <a:pPr/>
              <a:t>5/2/16</a:t>
            </a:fld>
            <a:endParaRPr dirty="0"/>
          </a:p>
        </p:txBody>
      </p:sp>
      <p:sp>
        <p:nvSpPr>
          <p:cNvPr id="4" name="Slide Number Placeholder 3"/>
          <p:cNvSpPr>
            <a:spLocks noGrp="1"/>
          </p:cNvSpPr>
          <p:nvPr>
            <p:ph type="sldNum" sz="quarter" idx="12"/>
          </p:nvPr>
        </p:nvSpPr>
        <p:spPr/>
        <p:txBody>
          <a:bodyPr>
            <a:noAutofit/>
          </a:bodyPr>
          <a:lstStyle/>
          <a:p>
            <a:fld id="{C51EAA63-D034-42AE-91FA-B13B9518C7BE}" type="slidenum">
              <a:rPr/>
              <a:pPr/>
              <a:t>‹#›</a:t>
            </a:fld>
            <a:endParaRPr dirty="0"/>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3822129" y="2843829"/>
            <a:ext cx="4544568" cy="569548"/>
          </a:xfrm>
          <a:prstGeom prst="rect">
            <a:avLst/>
          </a:prstGeom>
        </p:spPr>
      </p:pic>
      <p:pic>
        <p:nvPicPr>
          <p:cNvPr id="2" name="Picture 1" descr="Antra_Logo_72dpi_RGB_Tagline_XLarge.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230949"/>
            <a:ext cx="12188825" cy="4431395"/>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57461" y="223838"/>
            <a:ext cx="9732016" cy="50641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49648" y="1049339"/>
            <a:ext cx="5372816" cy="5127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25612" y="1049339"/>
            <a:ext cx="5372818" cy="5127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KSO_FD"/>
          <p:cNvSpPr>
            <a:spLocks noGrp="1" noChangeArrowheads="1"/>
          </p:cNvSpPr>
          <p:nvPr>
            <p:ph type="dt" sz="half" idx="10"/>
          </p:nvPr>
        </p:nvSpPr>
        <p:spPr>
          <a:ln/>
        </p:spPr>
        <p:txBody>
          <a:bodyPr/>
          <a:lstStyle>
            <a:lvl1pPr>
              <a:defRPr/>
            </a:lvl1pPr>
          </a:lstStyle>
          <a:p>
            <a:fld id="{1947DE0D-BB3A-4286-9B0B-73C3AB9FAE93}" type="datetime1">
              <a:rPr lang="zh-CN" altLang="en-US"/>
              <a:pPr/>
              <a:t>16/5/2</a:t>
            </a:fld>
            <a:endParaRPr lang="zh-CN" altLang="en-US"/>
          </a:p>
        </p:txBody>
      </p:sp>
      <p:sp>
        <p:nvSpPr>
          <p:cNvPr id="6" name="KSO_FT"/>
          <p:cNvSpPr>
            <a:spLocks noGrp="1" noChangeArrowheads="1"/>
          </p:cNvSpPr>
          <p:nvPr>
            <p:ph type="ftr" sz="quarter" idx="11"/>
          </p:nvPr>
        </p:nvSpPr>
        <p:spPr>
          <a:xfrm>
            <a:off x="4037549" y="6356351"/>
            <a:ext cx="4113728" cy="365125"/>
          </a:xfrm>
          <a:prstGeom prst="rect">
            <a:avLst/>
          </a:prstGeom>
          <a:ln/>
        </p:spPr>
        <p:txBody>
          <a:bodyPr/>
          <a:lstStyle>
            <a:lvl1pPr>
              <a:defRPr/>
            </a:lvl1pPr>
          </a:lstStyle>
          <a:p>
            <a:endParaRPr lang="zh-CN" altLang="en-US"/>
          </a:p>
        </p:txBody>
      </p:sp>
      <p:sp>
        <p:nvSpPr>
          <p:cNvPr id="7" name="KSO_FN"/>
          <p:cNvSpPr>
            <a:spLocks noGrp="1" noChangeArrowheads="1"/>
          </p:cNvSpPr>
          <p:nvPr>
            <p:ph type="sldNum" sz="quarter" idx="12"/>
          </p:nvPr>
        </p:nvSpPr>
        <p:spPr>
          <a:ln/>
        </p:spPr>
        <p:txBody>
          <a:bodyPr/>
          <a:lstStyle>
            <a:lvl1pPr>
              <a:defRPr/>
            </a:lvl1pPr>
          </a:lstStyle>
          <a:p>
            <a:fld id="{8DFB878E-E3E5-440E-8058-314AE2270BBA}" type="slidenum">
              <a:rPr lang="zh-CN" altLang="en-US"/>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7"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7B7964A-2914-114F-B367-A7001AEEC067}" type="datetime1">
              <a:rPr lang="en-US" smtClean="0"/>
              <a:pPr/>
              <a:t>5/2/16</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7" name="Text Placeholder 12"/>
          <p:cNvSpPr>
            <a:spLocks noGrp="1"/>
          </p:cNvSpPr>
          <p:nvPr>
            <p:ph type="body" sz="quarter" idx="13" hasCustomPrompt="1"/>
          </p:nvPr>
        </p:nvSpPr>
        <p:spPr>
          <a:xfrm>
            <a:off x="531820" y="1373742"/>
            <a:ext cx="11125199" cy="343300"/>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7"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5BEC462B-83F0-A04D-9BCD-79712597AF25}" type="datetime1">
              <a:rPr lang="en-US" smtClean="0"/>
              <a:pPr/>
              <a:t>5/2/16</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Box 7"/>
          <p:cNvSpPr txBox="1"/>
          <p:nvPr userDrawn="1"/>
        </p:nvSpPr>
        <p:spPr>
          <a:xfrm>
            <a:off x="531818" y="6172200"/>
            <a:ext cx="914400" cy="914400"/>
          </a:xfrm>
          <a:prstGeom prst="rect">
            <a:avLst/>
          </a:prstGeom>
          <a:noFill/>
        </p:spPr>
        <p:txBody>
          <a:bodyPr wrap="none" lIns="0" tIns="0" rIns="0" bIns="0" rtlCol="0">
            <a:noAutofit/>
          </a:bodyPr>
          <a:lstStyle/>
          <a:p>
            <a:pPr>
              <a:lnSpc>
                <a:spcPct val="90000"/>
              </a:lnSpc>
            </a:pPr>
            <a:endParaRPr lang="en-US" dirty="0"/>
          </a:p>
        </p:txBody>
      </p:sp>
      <p:sp>
        <p:nvSpPr>
          <p:cNvPr id="9" name="TextBox 8"/>
          <p:cNvSpPr txBox="1"/>
          <p:nvPr userDrawn="1"/>
        </p:nvSpPr>
        <p:spPr>
          <a:xfrm>
            <a:off x="531818" y="6019800"/>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dirty="0"/>
          </a:p>
        </p:txBody>
      </p:sp>
      <p:sp>
        <p:nvSpPr>
          <p:cNvPr id="8" name="Text Placeholder 7"/>
          <p:cNvSpPr>
            <a:spLocks noGrp="1"/>
          </p:cNvSpPr>
          <p:nvPr>
            <p:ph type="body" sz="quarter" idx="13"/>
          </p:nvPr>
        </p:nvSpPr>
        <p:spPr>
          <a:xfrm>
            <a:off x="2795937"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noAutofit/>
          </a:bodyPr>
          <a:lstStyle/>
          <a:p>
            <a:fld id="{382C4881-1486-4748-B649-8156805DE820}" type="datetime1">
              <a:rPr lang="en-US" smtClean="0"/>
              <a:pPr/>
              <a:t>5/2/16</a:t>
            </a:fld>
            <a:endParaRPr dirty="0"/>
          </a:p>
        </p:txBody>
      </p:sp>
      <p:sp>
        <p:nvSpPr>
          <p:cNvPr id="6" name="Slide Number Placeholder 5"/>
          <p:cNvSpPr>
            <a:spLocks noGrp="1"/>
          </p:cNvSpPr>
          <p:nvPr>
            <p:ph type="sldNum" sz="quarter" idx="12"/>
          </p:nvPr>
        </p:nvSpPr>
        <p:spPr/>
        <p:txBody>
          <a:bodyPr>
            <a:noAutofit/>
          </a:bodyPr>
          <a:lstStyle/>
          <a:p>
            <a:fld id="{C51EAA63-D034-42AE-91FA-B13B9518C7BE}" type="slidenum">
              <a:rPr/>
              <a:pPr/>
              <a:t>‹#›</a:t>
            </a:fld>
            <a:endParaRPr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20" y="2600324"/>
            <a:ext cx="11125199"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20" y="4038599"/>
            <a:ext cx="11125199" cy="914400"/>
          </a:xfrm>
        </p:spPr>
        <p:txBody>
          <a:bodyPr anchor="t">
            <a:noAutofit/>
          </a:bodyPr>
          <a:lstStyle>
            <a:lvl1pPr marL="0" indent="0">
              <a:spcBef>
                <a:spcPts val="0"/>
              </a:spcBef>
              <a:buNone/>
              <a:defRPr sz="2400" b="1">
                <a:solidFill>
                  <a:schemeClr val="tx1"/>
                </a:solidFill>
              </a:defRPr>
            </a:lvl1pPr>
            <a:lvl2pPr marL="457181" indent="0">
              <a:buNone/>
              <a:defRPr sz="1900">
                <a:solidFill>
                  <a:schemeClr val="tx1">
                    <a:tint val="75000"/>
                  </a:schemeClr>
                </a:solidFill>
              </a:defRPr>
            </a:lvl2pPr>
            <a:lvl3pPr marL="914361" indent="0">
              <a:buNone/>
              <a:defRPr sz="1600">
                <a:solidFill>
                  <a:schemeClr val="tx1">
                    <a:tint val="75000"/>
                  </a:schemeClr>
                </a:solidFill>
              </a:defRPr>
            </a:lvl3pPr>
            <a:lvl4pPr marL="1371543" indent="0">
              <a:buNone/>
              <a:defRPr sz="1500">
                <a:solidFill>
                  <a:schemeClr val="tx1">
                    <a:tint val="75000"/>
                  </a:schemeClr>
                </a:solidFill>
              </a:defRPr>
            </a:lvl4pPr>
            <a:lvl5pPr marL="1828724" indent="0">
              <a:buNone/>
              <a:defRPr sz="1500">
                <a:solidFill>
                  <a:schemeClr val="tx1">
                    <a:tint val="75000"/>
                  </a:schemeClr>
                </a:solidFill>
              </a:defRPr>
            </a:lvl5pPr>
            <a:lvl6pPr marL="2285905" indent="0">
              <a:buNone/>
              <a:defRPr sz="1500">
                <a:solidFill>
                  <a:schemeClr val="tx1">
                    <a:tint val="75000"/>
                  </a:schemeClr>
                </a:solidFill>
              </a:defRPr>
            </a:lvl6pPr>
            <a:lvl7pPr marL="2743085" indent="0">
              <a:buNone/>
              <a:defRPr sz="1500">
                <a:solidFill>
                  <a:schemeClr val="tx1">
                    <a:tint val="75000"/>
                  </a:schemeClr>
                </a:solidFill>
              </a:defRPr>
            </a:lvl7pPr>
            <a:lvl8pPr marL="3200267" indent="0">
              <a:buNone/>
              <a:defRPr sz="1500">
                <a:solidFill>
                  <a:schemeClr val="tx1">
                    <a:tint val="75000"/>
                  </a:schemeClr>
                </a:solidFill>
              </a:defRPr>
            </a:lvl8pPr>
            <a:lvl9pPr marL="3657448"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06E63E-B473-C74B-A815-40AD3F51AA55}" type="datetime1">
              <a:rPr lang="en-US" smtClean="0"/>
              <a:pPr/>
              <a:t>5/2/16</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4" name="Text Placeholder 3"/>
          <p:cNvSpPr>
            <a:spLocks noGrp="1"/>
          </p:cNvSpPr>
          <p:nvPr>
            <p:ph type="body" sz="half" idx="2"/>
          </p:nvPr>
        </p:nvSpPr>
        <p:spPr>
          <a:xfrm>
            <a:off x="531818" y="3657600"/>
            <a:ext cx="4800599" cy="1645920"/>
          </a:xfrm>
        </p:spPr>
        <p:txBody>
          <a:bodyPr>
            <a:noAutofit/>
          </a:bodyPr>
          <a:lstStyle>
            <a:lvl1pPr marL="0" indent="0">
              <a:spcBef>
                <a:spcPts val="0"/>
              </a:spcBef>
              <a:buNone/>
              <a:defRPr sz="2400" b="1"/>
            </a:lvl1pPr>
            <a:lvl2pPr marL="457181" indent="0">
              <a:buNone/>
              <a:defRPr sz="1200"/>
            </a:lvl2pPr>
            <a:lvl3pPr marL="914361" indent="0">
              <a:buNone/>
              <a:defRPr sz="1100"/>
            </a:lvl3pPr>
            <a:lvl4pPr marL="1371543" indent="0">
              <a:buNone/>
              <a:defRPr sz="900"/>
            </a:lvl4pPr>
            <a:lvl5pPr marL="1828724" indent="0">
              <a:buNone/>
              <a:defRPr sz="900"/>
            </a:lvl5pPr>
            <a:lvl6pPr marL="2285905" indent="0">
              <a:buNone/>
              <a:defRPr sz="900"/>
            </a:lvl6pPr>
            <a:lvl7pPr marL="2743085" indent="0">
              <a:buNone/>
              <a:defRPr sz="900"/>
            </a:lvl7pPr>
            <a:lvl8pPr marL="3200267" indent="0">
              <a:buNone/>
              <a:defRPr sz="900"/>
            </a:lvl8pPr>
            <a:lvl9pPr marL="3657448" indent="0">
              <a:buNone/>
              <a:defRPr sz="900"/>
            </a:lvl9pPr>
          </a:lstStyle>
          <a:p>
            <a:pPr lvl="0"/>
            <a:r>
              <a:rPr lang="en-US" smtClean="0"/>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72">
            <a:noAutofit/>
          </a:bodyPr>
          <a:lstStyle>
            <a:lvl1pPr marL="0" indent="0" algn="ctr">
              <a:buNone/>
              <a:defRPr sz="2400"/>
            </a:lvl1pPr>
            <a:lvl2pPr marL="457181" indent="0">
              <a:buNone/>
              <a:defRPr sz="2800"/>
            </a:lvl2pPr>
            <a:lvl3pPr marL="914361" indent="0">
              <a:buNone/>
              <a:defRPr sz="2400"/>
            </a:lvl3pPr>
            <a:lvl4pPr marL="1371543" indent="0">
              <a:buNone/>
              <a:defRPr sz="2000"/>
            </a:lvl4pPr>
            <a:lvl5pPr marL="1828724" indent="0">
              <a:buNone/>
              <a:defRPr sz="2000"/>
            </a:lvl5pPr>
            <a:lvl6pPr marL="2285905" indent="0">
              <a:buNone/>
              <a:defRPr sz="2000"/>
            </a:lvl6pPr>
            <a:lvl7pPr marL="2743085" indent="0">
              <a:buNone/>
              <a:defRPr sz="2000"/>
            </a:lvl7pPr>
            <a:lvl8pPr marL="3200267" indent="0">
              <a:buNone/>
              <a:defRPr sz="2000"/>
            </a:lvl8pPr>
            <a:lvl9pPr marL="3657448"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60B1F908-F93C-DA41-989F-4AB77F9BB2D5}" type="datetime1">
              <a:rPr lang="en-US" smtClean="0"/>
              <a:pPr/>
              <a:t>5/2/16</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4F1573-3879-8A46-8E93-BD50947CC398}" type="datetime1">
              <a:rPr lang="en-US" smtClean="0"/>
              <a:pPr/>
              <a:t>5/2/16</a:t>
            </a:fld>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6" name="Picture Placeholder 2" descr="If presenting remotely, you can insert your photo here"/>
          <p:cNvSpPr>
            <a:spLocks noGrp="1" noChangeAspect="1"/>
          </p:cNvSpPr>
          <p:nvPr>
            <p:ph type="pic" idx="1"/>
          </p:nvPr>
        </p:nvSpPr>
        <p:spPr>
          <a:xfrm>
            <a:off x="2286005" y="1828800"/>
            <a:ext cx="3474720" cy="3841445"/>
          </a:xfrm>
          <a:noFill/>
        </p:spPr>
        <p:txBody>
          <a:bodyPr tIns="182872">
            <a:noAutofit/>
          </a:bodyPr>
          <a:lstStyle>
            <a:lvl1pPr marL="0" indent="0" algn="ctr">
              <a:buNone/>
              <a:defRPr sz="2400"/>
            </a:lvl1pPr>
            <a:lvl2pPr marL="457181" indent="0">
              <a:buNone/>
              <a:defRPr sz="2800"/>
            </a:lvl2pPr>
            <a:lvl3pPr marL="914361" indent="0">
              <a:buNone/>
              <a:defRPr sz="2400"/>
            </a:lvl3pPr>
            <a:lvl4pPr marL="1371543" indent="0">
              <a:buNone/>
              <a:defRPr sz="2000"/>
            </a:lvl4pPr>
            <a:lvl5pPr marL="1828724" indent="0">
              <a:buNone/>
              <a:defRPr sz="2000"/>
            </a:lvl5pPr>
            <a:lvl6pPr marL="2285905" indent="0">
              <a:buNone/>
              <a:defRPr sz="2000"/>
            </a:lvl6pPr>
            <a:lvl7pPr marL="2743085" indent="0">
              <a:buNone/>
              <a:defRPr sz="2000"/>
            </a:lvl7pPr>
            <a:lvl8pPr marL="3200267" indent="0">
              <a:buNone/>
              <a:defRPr sz="2000"/>
            </a:lvl8pPr>
            <a:lvl9pPr marL="3657448" indent="0">
              <a:buNone/>
              <a:defRPr sz="2000"/>
            </a:lvl9pPr>
          </a:lstStyle>
          <a:p>
            <a:r>
              <a:rPr lang="en-US" smtClean="0"/>
              <a:t>Click icon to add picture</a:t>
            </a:r>
            <a:endParaRPr dirty="0"/>
          </a:p>
        </p:txBody>
      </p:sp>
      <p:sp>
        <p:nvSpPr>
          <p:cNvPr id="11" name="Text Placeholder 10"/>
          <p:cNvSpPr>
            <a:spLocks noGrp="1"/>
          </p:cNvSpPr>
          <p:nvPr>
            <p:ph type="body" sz="quarter" idx="14"/>
          </p:nvPr>
        </p:nvSpPr>
        <p:spPr>
          <a:xfrm>
            <a:off x="6035046" y="1828799"/>
            <a:ext cx="5102352" cy="3840480"/>
          </a:xfrm>
        </p:spPr>
        <p:txBody>
          <a:bodyPr anchor="ctr" anchorCtr="0"/>
          <a:lstStyle>
            <a:lvl1pPr>
              <a:spcBef>
                <a:spcPts val="0"/>
              </a:spcBef>
              <a:spcAft>
                <a:spcPts val="800"/>
              </a:spcAft>
              <a:buClr>
                <a:schemeClr val="bg1"/>
              </a:buClr>
              <a:defRPr b="1"/>
            </a:lvl1pPr>
            <a:lvl2pPr marL="228591">
              <a:spcBef>
                <a:spcPts val="0"/>
              </a:spcBef>
              <a:buClr>
                <a:schemeClr val="bg1"/>
              </a:buClr>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591" indent="-228591"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088" indent="-292088">
              <a:spcBef>
                <a:spcPts val="0"/>
              </a:spcBef>
              <a:buClr>
                <a:schemeClr val="tx1"/>
              </a:buClr>
              <a:buFont typeface="Arial" panose="020B0604020202020204" pitchFamily="34" charset="0"/>
              <a:buChar char="–"/>
              <a:defRPr sz="2400"/>
            </a:lvl1pPr>
            <a:lvl2pPr marL="457181" indent="0">
              <a:buNone/>
              <a:defRPr sz="1200"/>
            </a:lvl2pPr>
            <a:lvl3pPr marL="914361" indent="0">
              <a:buNone/>
              <a:defRPr sz="1100"/>
            </a:lvl3pPr>
            <a:lvl4pPr marL="1371543" indent="0">
              <a:buNone/>
              <a:defRPr sz="900"/>
            </a:lvl4pPr>
            <a:lvl5pPr marL="1828724" indent="0">
              <a:buNone/>
              <a:defRPr sz="900"/>
            </a:lvl5pPr>
            <a:lvl6pPr marL="2285905" indent="0">
              <a:buNone/>
              <a:defRPr sz="900"/>
            </a:lvl6pPr>
            <a:lvl7pPr marL="2743085" indent="0">
              <a:buNone/>
              <a:defRPr sz="900"/>
            </a:lvl7pPr>
            <a:lvl8pPr marL="3200267" indent="0">
              <a:buNone/>
              <a:defRPr sz="900"/>
            </a:lvl8pPr>
            <a:lvl9pPr marL="3657448"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DBFDA23F-32FE-1346-92AD-E4923E472CF6}" type="datetime1">
              <a:rPr lang="en-US" smtClean="0"/>
              <a:pPr/>
              <a:t>5/2/16</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818" y="406401"/>
            <a:ext cx="11125199"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7"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3928174" y="6556248"/>
            <a:ext cx="1226398" cy="18288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BEA73947-65C3-4E4B-A7EE-B27A99C2547E}" type="datetime1">
              <a:rPr lang="en-US" smtClean="0"/>
              <a:pPr/>
              <a:t>5/2/16</a:t>
            </a:fld>
            <a:endParaRPr lang="en-US" dirty="0"/>
          </a:p>
        </p:txBody>
      </p:sp>
      <p:sp>
        <p:nvSpPr>
          <p:cNvPr id="15" name="TextBox 14"/>
          <p:cNvSpPr txBox="1"/>
          <p:nvPr/>
        </p:nvSpPr>
        <p:spPr>
          <a:xfrm>
            <a:off x="5354605" y="6556248"/>
            <a:ext cx="2787651" cy="182880"/>
          </a:xfrm>
          <a:prstGeom prst="rect">
            <a:avLst/>
          </a:prstGeom>
          <a:noFill/>
        </p:spPr>
        <p:txBody>
          <a:bodyPr wrap="none" lIns="0" tIns="0" rIns="0" bIns="0" rtlCol="0" anchor="ctr" anchorCtr="0">
            <a:noAutofit/>
          </a:bodyPr>
          <a:lstStyle/>
          <a:p>
            <a:r>
              <a:rPr sz="900" dirty="0">
                <a:solidFill>
                  <a:schemeClr val="tx1">
                    <a:lumMod val="60000"/>
                    <a:lumOff val="40000"/>
                  </a:schemeClr>
                </a:solidFill>
              </a:rPr>
              <a:t>Copyright © </a:t>
            </a:r>
            <a:r>
              <a:rPr sz="900" dirty="0" smtClean="0">
                <a:solidFill>
                  <a:schemeClr val="tx1">
                    <a:lumMod val="60000"/>
                    <a:lumOff val="40000"/>
                  </a:schemeClr>
                </a:solidFill>
              </a:rPr>
              <a:t>201</a:t>
            </a:r>
            <a:r>
              <a:rPr lang="en-US" sz="900" dirty="0" smtClean="0">
                <a:solidFill>
                  <a:schemeClr val="tx1">
                    <a:lumMod val="60000"/>
                    <a:lumOff val="40000"/>
                  </a:schemeClr>
                </a:solidFill>
              </a:rPr>
              <a:t>5</a:t>
            </a:r>
            <a:r>
              <a:rPr sz="900" dirty="0" smtClean="0">
                <a:solidFill>
                  <a:schemeClr val="tx1">
                    <a:lumMod val="60000"/>
                    <a:lumOff val="40000"/>
                  </a:schemeClr>
                </a:solidFill>
              </a:rPr>
              <a:t> </a:t>
            </a:r>
            <a:r>
              <a:rPr lang="en-US" sz="900" dirty="0" smtClean="0">
                <a:solidFill>
                  <a:schemeClr val="tx1">
                    <a:lumMod val="60000"/>
                    <a:lumOff val="40000"/>
                  </a:schemeClr>
                </a:solidFill>
              </a:rPr>
              <a:t>Antra,</a:t>
            </a:r>
            <a:r>
              <a:rPr lang="en-US" sz="900" baseline="0" dirty="0" smtClean="0">
                <a:solidFill>
                  <a:schemeClr val="tx1">
                    <a:lumMod val="60000"/>
                    <a:lumOff val="40000"/>
                  </a:schemeClr>
                </a:solidFill>
              </a:rPr>
              <a:t> Inc</a:t>
            </a:r>
            <a:r>
              <a:rPr sz="900" dirty="0" smtClean="0">
                <a:solidFill>
                  <a:schemeClr val="tx1">
                    <a:lumMod val="60000"/>
                    <a:lumOff val="40000"/>
                  </a:schemeClr>
                </a:solidFill>
              </a:rPr>
              <a:t>. </a:t>
            </a:r>
            <a:r>
              <a:rPr sz="900" dirty="0">
                <a:solidFill>
                  <a:schemeClr val="tx1">
                    <a:lumMod val="60000"/>
                    <a:lumOff val="40000"/>
                  </a:schemeClr>
                </a:solidFill>
              </a:rPr>
              <a:t>All rights reserved. </a:t>
            </a:r>
          </a:p>
        </p:txBody>
      </p:sp>
      <p:sp>
        <p:nvSpPr>
          <p:cNvPr id="6" name="Slide Number Placeholder 5"/>
          <p:cNvSpPr>
            <a:spLocks noGrp="1"/>
          </p:cNvSpPr>
          <p:nvPr>
            <p:ph type="sldNum" sz="quarter" idx="4"/>
          </p:nvPr>
        </p:nvSpPr>
        <p:spPr>
          <a:xfrm>
            <a:off x="9132752" y="6556248"/>
            <a:ext cx="381661" cy="182880"/>
          </a:xfrm>
          <a:prstGeom prst="rect">
            <a:avLst/>
          </a:prstGeom>
        </p:spPr>
        <p:txBody>
          <a:bodyPr vert="horz" wrap="none" lIns="0" tIns="0" rIns="0" bIns="0" rtlCol="0" anchor="ctr"/>
          <a:lstStyle>
            <a:lvl1pPr algn="r">
              <a:defRPr sz="1100">
                <a:solidFill>
                  <a:schemeClr val="tx1">
                    <a:lumMod val="60000"/>
                    <a:lumOff val="40000"/>
                  </a:schemeClr>
                </a:solidFill>
              </a:defRPr>
            </a:lvl1pPr>
          </a:lstStyle>
          <a:p>
            <a:fld id="{C51EAA63-D034-42AE-91FA-B13B9518C7BE}" type="slidenum">
              <a:rPr lang="en-US" smtClean="0"/>
              <a:pPr/>
              <a:t>‹#›</a:t>
            </a:fld>
            <a:endParaRPr lang="en-US" dirty="0"/>
          </a:p>
        </p:txBody>
      </p:sp>
      <p:pic>
        <p:nvPicPr>
          <p:cNvPr id="12" name="Picture 11" descr="Antra_Logo_72dpi_RGB_NoTagline_Small.jpg"/>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0635178" y="6373212"/>
            <a:ext cx="1515982" cy="467045"/>
          </a:xfrm>
          <a:prstGeom prst="rect">
            <a:avLst/>
          </a:prstGeom>
        </p:spPr>
      </p:pic>
      <p:sp>
        <p:nvSpPr>
          <p:cNvPr id="5" name="Rectangle 4"/>
          <p:cNvSpPr/>
          <p:nvPr userDrawn="1"/>
        </p:nvSpPr>
        <p:spPr>
          <a:xfrm>
            <a:off x="0" y="6349072"/>
            <a:ext cx="12216257" cy="38828"/>
          </a:xfrm>
          <a:prstGeom prst="rect">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94" r:id="rId1"/>
    <p:sldLayoutId id="2147483693" r:id="rId2"/>
    <p:sldLayoutId id="2147483650" r:id="rId3"/>
    <p:sldLayoutId id="2147483663" r:id="rId4"/>
    <p:sldLayoutId id="2147483686" r:id="rId5"/>
    <p:sldLayoutId id="2147483651" r:id="rId6"/>
    <p:sldLayoutId id="2147483669" r:id="rId7"/>
    <p:sldLayoutId id="2147483692" r:id="rId8"/>
    <p:sldLayoutId id="2147483683" r:id="rId9"/>
    <p:sldLayoutId id="2147483670" r:id="rId10"/>
    <p:sldLayoutId id="2147483652" r:id="rId11"/>
    <p:sldLayoutId id="2147483671" r:id="rId12"/>
    <p:sldLayoutId id="2147483672" r:id="rId13"/>
    <p:sldLayoutId id="2147483679" r:id="rId14"/>
    <p:sldLayoutId id="2147483685" r:id="rId15"/>
    <p:sldLayoutId id="2147483688" r:id="rId16"/>
    <p:sldLayoutId id="2147483654" r:id="rId17"/>
    <p:sldLayoutId id="2147483666" r:id="rId18"/>
    <p:sldLayoutId id="2147483655" r:id="rId19"/>
    <p:sldLayoutId id="2147483656" r:id="rId20"/>
    <p:sldLayoutId id="2147483657" r:id="rId21"/>
    <p:sldLayoutId id="2147483673" r:id="rId22"/>
    <p:sldLayoutId id="2147483674" r:id="rId23"/>
    <p:sldLayoutId id="2147483676" r:id="rId24"/>
    <p:sldLayoutId id="2147483661" r:id="rId25"/>
    <p:sldLayoutId id="2147483695"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361"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591" indent="-228591" algn="l" defTabSz="914361"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899" indent="-228591" algn="l" defTabSz="914361"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489" indent="-182872" algn="l" defTabSz="914361"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080" indent="-182872" algn="l" defTabSz="914361" rtl="0" eaLnBrk="1" latinLnBrk="0" hangingPunct="1">
        <a:lnSpc>
          <a:spcPct val="90000"/>
        </a:lnSpc>
        <a:spcBef>
          <a:spcPts val="600"/>
        </a:spcBef>
        <a:buClr>
          <a:schemeClr val="tx1">
            <a:lumMod val="60000"/>
            <a:lumOff val="40000"/>
          </a:schemeClr>
        </a:buClr>
        <a:buFont typeface="Arial" panose="020B0604020202020204" pitchFamily="34" charset="0"/>
        <a:buChar char="–"/>
        <a:defRPr sz="1900" kern="1200">
          <a:solidFill>
            <a:schemeClr val="tx1"/>
          </a:solidFill>
          <a:latin typeface="+mn-lt"/>
          <a:ea typeface="+mn-ea"/>
          <a:cs typeface="+mn-cs"/>
        </a:defRPr>
      </a:lvl4pPr>
      <a:lvl5pPr marL="1188671" indent="-182872" algn="l" defTabSz="91436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261" indent="-182872" algn="l" defTabSz="91436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852" indent="-182872" algn="l" defTabSz="91436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441" indent="-182872" algn="l" defTabSz="91436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032" indent="-182872" algn="l" defTabSz="91436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361" rtl="0" eaLnBrk="1" latinLnBrk="0" hangingPunct="1">
        <a:defRPr sz="1900" kern="1200">
          <a:solidFill>
            <a:schemeClr val="tx1"/>
          </a:solidFill>
          <a:latin typeface="+mn-lt"/>
          <a:ea typeface="+mn-ea"/>
          <a:cs typeface="+mn-cs"/>
        </a:defRPr>
      </a:lvl1pPr>
      <a:lvl2pPr marL="457181" algn="l" defTabSz="914361" rtl="0" eaLnBrk="1" latinLnBrk="0" hangingPunct="1">
        <a:defRPr sz="1900" kern="1200">
          <a:solidFill>
            <a:schemeClr val="tx1"/>
          </a:solidFill>
          <a:latin typeface="+mn-lt"/>
          <a:ea typeface="+mn-ea"/>
          <a:cs typeface="+mn-cs"/>
        </a:defRPr>
      </a:lvl2pPr>
      <a:lvl3pPr marL="914361" algn="l" defTabSz="914361" rtl="0" eaLnBrk="1" latinLnBrk="0" hangingPunct="1">
        <a:defRPr sz="1900" kern="1200">
          <a:solidFill>
            <a:schemeClr val="tx1"/>
          </a:solidFill>
          <a:latin typeface="+mn-lt"/>
          <a:ea typeface="+mn-ea"/>
          <a:cs typeface="+mn-cs"/>
        </a:defRPr>
      </a:lvl3pPr>
      <a:lvl4pPr marL="1371543" algn="l" defTabSz="914361" rtl="0" eaLnBrk="1" latinLnBrk="0" hangingPunct="1">
        <a:defRPr sz="1900" kern="1200">
          <a:solidFill>
            <a:schemeClr val="tx1"/>
          </a:solidFill>
          <a:latin typeface="+mn-lt"/>
          <a:ea typeface="+mn-ea"/>
          <a:cs typeface="+mn-cs"/>
        </a:defRPr>
      </a:lvl4pPr>
      <a:lvl5pPr marL="1828724" algn="l" defTabSz="914361" rtl="0" eaLnBrk="1" latinLnBrk="0" hangingPunct="1">
        <a:defRPr sz="1900" kern="1200">
          <a:solidFill>
            <a:schemeClr val="tx1"/>
          </a:solidFill>
          <a:latin typeface="+mn-lt"/>
          <a:ea typeface="+mn-ea"/>
          <a:cs typeface="+mn-cs"/>
        </a:defRPr>
      </a:lvl5pPr>
      <a:lvl6pPr marL="2285905" algn="l" defTabSz="914361" rtl="0" eaLnBrk="1" latinLnBrk="0" hangingPunct="1">
        <a:defRPr sz="1900" kern="1200">
          <a:solidFill>
            <a:schemeClr val="tx1"/>
          </a:solidFill>
          <a:latin typeface="+mn-lt"/>
          <a:ea typeface="+mn-ea"/>
          <a:cs typeface="+mn-cs"/>
        </a:defRPr>
      </a:lvl6pPr>
      <a:lvl7pPr marL="2743085" algn="l" defTabSz="914361" rtl="0" eaLnBrk="1" latinLnBrk="0" hangingPunct="1">
        <a:defRPr sz="1900" kern="1200">
          <a:solidFill>
            <a:schemeClr val="tx1"/>
          </a:solidFill>
          <a:latin typeface="+mn-lt"/>
          <a:ea typeface="+mn-ea"/>
          <a:cs typeface="+mn-cs"/>
        </a:defRPr>
      </a:lvl7pPr>
      <a:lvl8pPr marL="3200267" algn="l" defTabSz="914361" rtl="0" eaLnBrk="1" latinLnBrk="0" hangingPunct="1">
        <a:defRPr sz="1900" kern="1200">
          <a:solidFill>
            <a:schemeClr val="tx1"/>
          </a:solidFill>
          <a:latin typeface="+mn-lt"/>
          <a:ea typeface="+mn-ea"/>
          <a:cs typeface="+mn-cs"/>
        </a:defRPr>
      </a:lvl8pPr>
      <a:lvl9pPr marL="3657448" algn="l" defTabSz="914361"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6.emf"/><Relationship Id="rId1" Type="http://schemas.openxmlformats.org/officeDocument/2006/relationships/vmlDrawing" Target="../drawings/vmlDrawing5.vml"/><Relationship Id="rId2"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7.wmf"/><Relationship Id="rId5" Type="http://schemas.openxmlformats.org/officeDocument/2006/relationships/image" Target="../media/image8.png"/><Relationship Id="rId1" Type="http://schemas.openxmlformats.org/officeDocument/2006/relationships/vmlDrawing" Target="../drawings/vmlDrawing6.vml"/><Relationship Id="rId2"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9.wmf"/><Relationship Id="rId1" Type="http://schemas.openxmlformats.org/officeDocument/2006/relationships/vmlDrawing" Target="../drawings/vmlDrawing7.vml"/><Relationship Id="rId2"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1.bin"/><Relationship Id="rId5" Type="http://schemas.openxmlformats.org/officeDocument/2006/relationships/image" Target="../media/image6.emf"/><Relationship Id="rId1" Type="http://schemas.openxmlformats.org/officeDocument/2006/relationships/vmlDrawing" Target="../drawings/vmlDrawing1.vml"/><Relationship Id="rId2"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6.emf"/><Relationship Id="rId1" Type="http://schemas.openxmlformats.org/officeDocument/2006/relationships/vmlDrawing" Target="../drawings/vmlDrawing2.vml"/><Relationship Id="rId2"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6.emf"/><Relationship Id="rId1" Type="http://schemas.openxmlformats.org/officeDocument/2006/relationships/vmlDrawing" Target="../drawings/vmlDrawing3.vml"/><Relationship Id="rId2"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6.emf"/><Relationship Id="rId1" Type="http://schemas.openxmlformats.org/officeDocument/2006/relationships/vmlDrawing" Target="../drawings/vmlDrawing4.vml"/><Relationship Id="rId2"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11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Number Placeholder 5"/>
          <p:cNvSpPr>
            <a:spLocks noGrp="1"/>
          </p:cNvSpPr>
          <p:nvPr>
            <p:ph type="sldNum" sz="quarter" idx="12"/>
          </p:nvPr>
        </p:nvSpPr>
        <p:spPr>
          <a:noFill/>
        </p:spPr>
        <p:txBody>
          <a:bodyPr/>
          <a:lstStyle/>
          <a:p>
            <a:pPr>
              <a:buFontTx/>
              <a:buNone/>
            </a:pPr>
            <a:fld id="{DCD173FA-8771-4E6C-9B4D-328ED6B72A1D}" type="slidenum">
              <a:rPr lang="zh-CN" altLang="en-US"/>
              <a:pPr>
                <a:buFontTx/>
                <a:buNone/>
              </a:pPr>
              <a:t>10</a:t>
            </a:fld>
            <a:endParaRPr lang="zh-CN" altLang="en-US"/>
          </a:p>
        </p:txBody>
      </p:sp>
      <p:sp>
        <p:nvSpPr>
          <p:cNvPr id="24578" name="Rectangle 2"/>
          <p:cNvSpPr>
            <a:spLocks noGrp="1" noChangeArrowheads="1"/>
          </p:cNvSpPr>
          <p:nvPr>
            <p:ph type="title"/>
          </p:nvPr>
        </p:nvSpPr>
        <p:spPr/>
        <p:txBody>
          <a:bodyPr/>
          <a:lstStyle/>
          <a:p>
            <a:r>
              <a:rPr lang="en-US" altLang="zh-CN" smtClean="0"/>
              <a:t>Unchecked Exceptions</a:t>
            </a:r>
          </a:p>
        </p:txBody>
      </p:sp>
      <p:sp>
        <p:nvSpPr>
          <p:cNvPr id="24579" name="Rectangle 3"/>
          <p:cNvSpPr>
            <a:spLocks noGrp="1" noChangeArrowheads="1"/>
          </p:cNvSpPr>
          <p:nvPr>
            <p:ph type="body" idx="1"/>
          </p:nvPr>
        </p:nvSpPr>
        <p:spPr/>
        <p:txBody>
          <a:bodyPr/>
          <a:lstStyle/>
          <a:p>
            <a:pPr>
              <a:lnSpc>
                <a:spcPct val="90000"/>
              </a:lnSpc>
              <a:spcBef>
                <a:spcPct val="50000"/>
              </a:spcBef>
            </a:pPr>
            <a:r>
              <a:rPr lang="en-US" altLang="en-US" sz="2400" smtClean="0">
                <a:solidFill>
                  <a:schemeClr val="accent1"/>
                </a:solidFill>
                <a:sym typeface="Times New Roman" pitchFamily="18" charset="0"/>
              </a:rPr>
              <a:t>In most cases, unchecked exceptions reflect programming logic errors that are not recoverable. </a:t>
            </a:r>
          </a:p>
          <a:p>
            <a:pPr>
              <a:lnSpc>
                <a:spcPct val="90000"/>
              </a:lnSpc>
              <a:spcBef>
                <a:spcPct val="50000"/>
              </a:spcBef>
            </a:pPr>
            <a:r>
              <a:rPr lang="en-US" altLang="en-US" sz="2400" smtClean="0">
                <a:solidFill>
                  <a:schemeClr val="accent1"/>
                </a:solidFill>
                <a:sym typeface="Times New Roman" pitchFamily="18" charset="0"/>
              </a:rPr>
              <a:t>For example, a </a:t>
            </a:r>
            <a:r>
              <a:rPr lang="en-US" altLang="en-US" sz="2400" u="sng" smtClean="0">
                <a:solidFill>
                  <a:schemeClr val="accent1"/>
                </a:solidFill>
                <a:sym typeface="Times New Roman" pitchFamily="18" charset="0"/>
              </a:rPr>
              <a:t>NullPointerException</a:t>
            </a:r>
            <a:r>
              <a:rPr lang="en-US" altLang="en-US" sz="2400" smtClean="0">
                <a:solidFill>
                  <a:schemeClr val="accent1"/>
                </a:solidFill>
                <a:sym typeface="Times New Roman" pitchFamily="18" charset="0"/>
              </a:rPr>
              <a:t> is thrown if you access an object through a reference variable before an object is assigned to it; </a:t>
            </a:r>
          </a:p>
          <a:p>
            <a:pPr>
              <a:lnSpc>
                <a:spcPct val="90000"/>
              </a:lnSpc>
              <a:spcBef>
                <a:spcPct val="50000"/>
              </a:spcBef>
            </a:pPr>
            <a:r>
              <a:rPr lang="en-US" altLang="en-US" sz="2400" smtClean="0">
                <a:solidFill>
                  <a:schemeClr val="accent1"/>
                </a:solidFill>
                <a:sym typeface="Times New Roman" pitchFamily="18" charset="0"/>
              </a:rPr>
              <a:t>an </a:t>
            </a:r>
            <a:r>
              <a:rPr lang="en-US" altLang="en-US" sz="2400" u="sng" smtClean="0">
                <a:solidFill>
                  <a:schemeClr val="accent1"/>
                </a:solidFill>
                <a:sym typeface="Times New Roman" pitchFamily="18" charset="0"/>
              </a:rPr>
              <a:t>IndexOutOfBoundsException</a:t>
            </a:r>
            <a:r>
              <a:rPr lang="en-US" altLang="en-US" sz="2400" smtClean="0">
                <a:solidFill>
                  <a:schemeClr val="accent1"/>
                </a:solidFill>
                <a:sym typeface="Times New Roman" pitchFamily="18" charset="0"/>
              </a:rPr>
              <a:t> is thrown if you access an element in an array outside the bounds of the array. These are the logic errors that should be corrected in the program. </a:t>
            </a:r>
          </a:p>
          <a:p>
            <a:pPr>
              <a:lnSpc>
                <a:spcPct val="90000"/>
              </a:lnSpc>
              <a:spcBef>
                <a:spcPct val="50000"/>
              </a:spcBef>
            </a:pPr>
            <a:r>
              <a:rPr lang="en-US" altLang="en-US" sz="2400" smtClean="0">
                <a:solidFill>
                  <a:schemeClr val="accent1"/>
                </a:solidFill>
                <a:sym typeface="Times New Roman" pitchFamily="18" charset="0"/>
              </a:rPr>
              <a:t>Unchecked exceptions can occur anywhere in the program. To avoid cumbersome overuse of try-catch blocks, Java does not mandate you to write code to catch unchecked exceptions.</a:t>
            </a:r>
            <a:endParaRPr lang="en-US" altLang="en-US" sz="1800" smtClean="0">
              <a:solidFill>
                <a:schemeClr val="accent1"/>
              </a:solidFill>
            </a:endParaRPr>
          </a:p>
          <a:p>
            <a:pPr>
              <a:lnSpc>
                <a:spcPct val="90000"/>
              </a:lnSpc>
              <a:buFontTx/>
              <a:buNone/>
            </a:pPr>
            <a:endParaRPr lang="en-US" altLang="en-US" sz="1800" smtClean="0">
              <a:solidFill>
                <a:schemeClr val="accent1"/>
              </a:solidFill>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5"/>
          <p:cNvSpPr>
            <a:spLocks noGrp="1"/>
          </p:cNvSpPr>
          <p:nvPr>
            <p:ph type="sldNum" sz="quarter" idx="12"/>
          </p:nvPr>
        </p:nvSpPr>
        <p:spPr>
          <a:noFill/>
        </p:spPr>
        <p:txBody>
          <a:bodyPr/>
          <a:lstStyle/>
          <a:p>
            <a:pPr>
              <a:buFontTx/>
              <a:buNone/>
            </a:pPr>
            <a:fld id="{185E6F71-BE96-4F35-B407-7EDD634E29F6}" type="slidenum">
              <a:rPr lang="zh-CN" altLang="en-US"/>
              <a:pPr>
                <a:buFontTx/>
                <a:buNone/>
              </a:pPr>
              <a:t>11</a:t>
            </a:fld>
            <a:endParaRPr lang="zh-CN" altLang="en-US"/>
          </a:p>
        </p:txBody>
      </p:sp>
      <p:sp>
        <p:nvSpPr>
          <p:cNvPr id="25602" name="Rectangle 2"/>
          <p:cNvSpPr>
            <a:spLocks noGrp="1" noChangeArrowheads="1"/>
          </p:cNvSpPr>
          <p:nvPr>
            <p:ph type="title"/>
          </p:nvPr>
        </p:nvSpPr>
        <p:spPr/>
        <p:txBody>
          <a:bodyPr/>
          <a:lstStyle/>
          <a:p>
            <a:r>
              <a:rPr lang="en-US" altLang="en-US" smtClean="0"/>
              <a:t>Unchecked Exceptions</a:t>
            </a:r>
          </a:p>
        </p:txBody>
      </p:sp>
      <p:graphicFrame>
        <p:nvGraphicFramePr>
          <p:cNvPr id="25603" name="Object 4"/>
          <p:cNvGraphicFramePr>
            <a:graphicFrameLocks noChangeAspect="1"/>
          </p:cNvGraphicFramePr>
          <p:nvPr/>
        </p:nvGraphicFramePr>
        <p:xfrm>
          <a:off x="203147" y="1371600"/>
          <a:ext cx="11782531" cy="4510088"/>
        </p:xfrm>
        <a:graphic>
          <a:graphicData uri="http://schemas.openxmlformats.org/presentationml/2006/ole">
            <mc:AlternateContent xmlns:mc="http://schemas.openxmlformats.org/markup-compatibility/2006">
              <mc:Choice xmlns:v="urn:schemas-microsoft-com:vml" Requires="v">
                <p:oleObj spid="_x0000_s201735" r:id="rId3" imgW="5613400" imgH="2857500" progId="Word.Picture.8">
                  <p:embed/>
                </p:oleObj>
              </mc:Choice>
              <mc:Fallback>
                <p:oleObj r:id="rId3" imgW="5613400" imgH="2857500"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147" y="1371600"/>
                        <a:ext cx="11782531" cy="4510088"/>
                      </a:xfrm>
                      <a:prstGeom prst="rect">
                        <a:avLst/>
                      </a:prstGeom>
                      <a:solidFill>
                        <a:srgbClr val="000000"/>
                      </a:solidFill>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316" name="Rectangle 7"/>
          <p:cNvSpPr>
            <a:spLocks/>
          </p:cNvSpPr>
          <p:nvPr/>
        </p:nvSpPr>
        <p:spPr bwMode="auto">
          <a:xfrm>
            <a:off x="8329030" y="1905000"/>
            <a:ext cx="3351927" cy="2514600"/>
          </a:xfrm>
          <a:prstGeom prst="rect">
            <a:avLst/>
          </a:prstGeom>
          <a:solidFill>
            <a:srgbClr val="4F81BD">
              <a:alpha val="18039"/>
            </a:srgbClr>
          </a:solidFill>
          <a:ln w="12700">
            <a:solidFill>
              <a:schemeClr val="tx1"/>
            </a:solidFill>
            <a:miter lim="800000"/>
            <a:headEnd/>
            <a:tailEnd/>
          </a:ln>
        </p:spPr>
        <p:txBody>
          <a:bodyPr wrap="none" anchor="ctr"/>
          <a:lstStyle/>
          <a:p>
            <a:endParaRPr lang="en-US" altLang="en-US">
              <a:solidFill>
                <a:srgbClr val="000000"/>
              </a:solidFill>
              <a:sym typeface="Calibri" pitchFamily="34" charset="0"/>
            </a:endParaRPr>
          </a:p>
        </p:txBody>
      </p:sp>
      <p:sp>
        <p:nvSpPr>
          <p:cNvPr id="13317" name="Rectangle 8"/>
          <p:cNvSpPr>
            <a:spLocks/>
          </p:cNvSpPr>
          <p:nvPr/>
        </p:nvSpPr>
        <p:spPr bwMode="auto">
          <a:xfrm>
            <a:off x="3656648" y="3962400"/>
            <a:ext cx="4773956" cy="1828800"/>
          </a:xfrm>
          <a:prstGeom prst="rect">
            <a:avLst/>
          </a:prstGeom>
          <a:solidFill>
            <a:srgbClr val="4F81BD">
              <a:alpha val="18039"/>
            </a:srgbClr>
          </a:solidFill>
          <a:ln w="12700">
            <a:solidFill>
              <a:schemeClr val="tx1"/>
            </a:solidFill>
            <a:miter lim="800000"/>
            <a:headEnd/>
            <a:tailEnd/>
          </a:ln>
        </p:spPr>
        <p:txBody>
          <a:bodyPr wrap="none" anchor="ctr"/>
          <a:lstStyle/>
          <a:p>
            <a:endParaRPr lang="en-US" altLang="en-US">
              <a:solidFill>
                <a:srgbClr val="000000"/>
              </a:solidFill>
              <a:sym typeface="Calibri"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p:cTn id="7" dur="500" fill="hold"/>
                                        <p:tgtEl>
                                          <p:spTgt spid="13316"/>
                                        </p:tgtEl>
                                        <p:attrNameLst>
                                          <p:attrName>ppt_x</p:attrName>
                                        </p:attrNameLst>
                                      </p:cBhvr>
                                      <p:tavLst>
                                        <p:tav tm="0">
                                          <p:val>
                                            <p:strVal val="0-#ppt_w/2"/>
                                          </p:val>
                                        </p:tav>
                                        <p:tav tm="100000">
                                          <p:val>
                                            <p:strVal val="#ppt_x"/>
                                          </p:val>
                                        </p:tav>
                                      </p:tavLst>
                                    </p:anim>
                                    <p:anim calcmode="lin" valueType="num">
                                      <p:cBhvr>
                                        <p:cTn id="8" dur="500" fill="hold"/>
                                        <p:tgtEl>
                                          <p:spTgt spid="133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317"/>
                                        </p:tgtEl>
                                        <p:attrNameLst>
                                          <p:attrName>style.visibility</p:attrName>
                                        </p:attrNameLst>
                                      </p:cBhvr>
                                      <p:to>
                                        <p:strVal val="visible"/>
                                      </p:to>
                                    </p:set>
                                    <p:anim calcmode="lin" valueType="num">
                                      <p:cBhvr>
                                        <p:cTn id="11" dur="500" fill="hold"/>
                                        <p:tgtEl>
                                          <p:spTgt spid="13317"/>
                                        </p:tgtEl>
                                        <p:attrNameLst>
                                          <p:attrName>ppt_x</p:attrName>
                                        </p:attrNameLst>
                                      </p:cBhvr>
                                      <p:tavLst>
                                        <p:tav tm="0">
                                          <p:val>
                                            <p:strVal val="0-#ppt_w/2"/>
                                          </p:val>
                                        </p:tav>
                                        <p:tav tm="100000">
                                          <p:val>
                                            <p:strVal val="#ppt_x"/>
                                          </p:val>
                                        </p:tav>
                                      </p:tavLst>
                                    </p:anim>
                                    <p:anim calcmode="lin" valueType="num">
                                      <p:cBhvr>
                                        <p:cTn id="12" dur="500" fill="hold"/>
                                        <p:tgtEl>
                                          <p:spTgt spid="133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ldLvl="0" animBg="1" autoUpdateAnimBg="0"/>
      <p:bldP spid="13317" grpId="0" bldLvl="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5"/>
          <p:cNvSpPr>
            <a:spLocks noGrp="1"/>
          </p:cNvSpPr>
          <p:nvPr>
            <p:ph type="sldNum" sz="quarter" idx="12"/>
          </p:nvPr>
        </p:nvSpPr>
        <p:spPr>
          <a:noFill/>
        </p:spPr>
        <p:txBody>
          <a:bodyPr/>
          <a:lstStyle/>
          <a:p>
            <a:pPr>
              <a:buFontTx/>
              <a:buNone/>
            </a:pPr>
            <a:fld id="{43392C13-4F30-46F9-822A-EBEB5C2E40CC}" type="slidenum">
              <a:rPr lang="zh-CN" altLang="en-US"/>
              <a:pPr>
                <a:buFontTx/>
                <a:buNone/>
              </a:pPr>
              <a:t>12</a:t>
            </a:fld>
            <a:endParaRPr lang="zh-CN" altLang="en-US"/>
          </a:p>
        </p:txBody>
      </p:sp>
      <p:sp>
        <p:nvSpPr>
          <p:cNvPr id="26626" name="Rectangle 2"/>
          <p:cNvSpPr>
            <a:spLocks noGrp="1" noChangeArrowheads="1"/>
          </p:cNvSpPr>
          <p:nvPr>
            <p:ph type="title"/>
          </p:nvPr>
        </p:nvSpPr>
        <p:spPr>
          <a:xfrm>
            <a:off x="200024" y="190500"/>
            <a:ext cx="11456993" cy="857250"/>
          </a:xfrm>
        </p:spPr>
        <p:txBody>
          <a:bodyPr/>
          <a:lstStyle/>
          <a:p>
            <a:r>
              <a:rPr lang="en-US" altLang="zh-CN" sz="2400" dirty="0" smtClean="0"/>
              <a:t>Declaring, Throwing, and Catching Exceptions</a:t>
            </a:r>
          </a:p>
        </p:txBody>
      </p:sp>
      <p:graphicFrame>
        <p:nvGraphicFramePr>
          <p:cNvPr id="26627" name="Object 4"/>
          <p:cNvGraphicFramePr>
            <a:graphicFrameLocks noGrp="1" noChangeAspect="1"/>
          </p:cNvGraphicFramePr>
          <p:nvPr>
            <p:ph idx="1"/>
          </p:nvPr>
        </p:nvGraphicFramePr>
        <p:xfrm>
          <a:off x="495172" y="3152776"/>
          <a:ext cx="10948781" cy="1960563"/>
        </p:xfrm>
        <a:graphic>
          <a:graphicData uri="http://schemas.openxmlformats.org/presentationml/2006/ole">
            <mc:AlternateContent xmlns:mc="http://schemas.openxmlformats.org/markup-compatibility/2006">
              <mc:Choice xmlns:v="urn:schemas-microsoft-com:vml" Requires="v">
                <p:oleObj spid="_x0000_s202759" r:id="rId3" imgW="31927800" imgH="7620000" progId="Word.Picture.8">
                  <p:embed/>
                </p:oleObj>
              </mc:Choice>
              <mc:Fallback>
                <p:oleObj r:id="rId3" imgW="31927800" imgH="7620000"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172" y="3152776"/>
                        <a:ext cx="10948781" cy="1960563"/>
                      </a:xfrm>
                      <a:prstGeom prst="rect">
                        <a:avLst/>
                      </a:prstGeom>
                      <a:solidFill>
                        <a:srgbClr val="000000"/>
                      </a:solidFill>
                      <a:effectLst/>
                      <a:extLs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26628" name="Rectangle 4"/>
          <p:cNvSpPr>
            <a:spLocks noGrp="1" noChangeArrowheads="1"/>
          </p:cNvSpPr>
          <p:nvPr/>
        </p:nvSpPr>
        <p:spPr bwMode="auto">
          <a:xfrm>
            <a:off x="649649" y="1049339"/>
            <a:ext cx="10948781" cy="5127625"/>
          </a:xfrm>
          <a:prstGeom prst="rect">
            <a:avLst/>
          </a:prstGeom>
          <a:noFill/>
          <a:ln w="9525">
            <a:noFill/>
            <a:miter lim="800000"/>
            <a:headEnd/>
            <a:tailEnd/>
          </a:ln>
        </p:spPr>
        <p:txBody>
          <a:bodyPr/>
          <a:lstStyle/>
          <a:p>
            <a:pPr marL="357188" indent="-357188" algn="just">
              <a:lnSpc>
                <a:spcPct val="90000"/>
              </a:lnSpc>
              <a:spcBef>
                <a:spcPct val="50000"/>
              </a:spcBef>
              <a:buSzPct val="90000"/>
              <a:buFontTx/>
              <a:buBlip>
                <a:blip r:embed="rId5"/>
              </a:buBlip>
            </a:pPr>
            <a:r>
              <a:rPr lang="en-US" altLang="en-US" sz="2400">
                <a:solidFill>
                  <a:schemeClr val="accent1"/>
                </a:solidFill>
                <a:latin typeface="Arial" pitchFamily="34" charset="0"/>
                <a:ea typeface="Microsoft YaHei" pitchFamily="34" charset="-122"/>
                <a:sym typeface="Times New Roman" pitchFamily="18" charset="0"/>
              </a:rPr>
              <a:t>Use try-catch-finally to handle the exceptions.</a:t>
            </a:r>
          </a:p>
          <a:p>
            <a:pPr marL="357188" indent="-357188" algn="just">
              <a:lnSpc>
                <a:spcPct val="90000"/>
              </a:lnSpc>
              <a:spcBef>
                <a:spcPct val="50000"/>
              </a:spcBef>
              <a:buSzPct val="90000"/>
              <a:buFontTx/>
              <a:buBlip>
                <a:blip r:embed="rId5"/>
              </a:buBlip>
            </a:pPr>
            <a:r>
              <a:rPr lang="en-US" altLang="en-US" sz="2400">
                <a:solidFill>
                  <a:schemeClr val="accent1"/>
                </a:solidFill>
                <a:latin typeface="Arial" pitchFamily="34" charset="0"/>
                <a:ea typeface="Microsoft YaHei" pitchFamily="34" charset="-122"/>
                <a:sym typeface="Times New Roman" pitchFamily="18" charset="0"/>
              </a:rPr>
              <a:t>Use </a:t>
            </a:r>
            <a:r>
              <a:rPr lang="en-US" altLang="en-US" sz="2400" u="sng">
                <a:solidFill>
                  <a:schemeClr val="accent1"/>
                </a:solidFill>
                <a:latin typeface="Arial" pitchFamily="34" charset="0"/>
                <a:ea typeface="Microsoft YaHei" pitchFamily="34" charset="-122"/>
                <a:sym typeface="Times New Roman" pitchFamily="18" charset="0"/>
              </a:rPr>
              <a:t>throws</a:t>
            </a:r>
            <a:r>
              <a:rPr lang="en-US" altLang="en-US" sz="2400">
                <a:solidFill>
                  <a:schemeClr val="accent1"/>
                </a:solidFill>
                <a:latin typeface="Arial" pitchFamily="34" charset="0"/>
                <a:ea typeface="Microsoft YaHei" pitchFamily="34" charset="-122"/>
                <a:sym typeface="Times New Roman" pitchFamily="18" charset="0"/>
              </a:rPr>
              <a:t> keyword to declaring a method.</a:t>
            </a:r>
          </a:p>
          <a:p>
            <a:pPr marL="357188" indent="-357188" algn="just">
              <a:lnSpc>
                <a:spcPct val="90000"/>
              </a:lnSpc>
              <a:spcBef>
                <a:spcPct val="50000"/>
              </a:spcBef>
              <a:buSzPct val="90000"/>
              <a:buFontTx/>
              <a:buBlip>
                <a:blip r:embed="rId5"/>
              </a:buBlip>
            </a:pPr>
            <a:r>
              <a:rPr lang="en-US" altLang="en-US" sz="2400">
                <a:solidFill>
                  <a:schemeClr val="accent1"/>
                </a:solidFill>
                <a:latin typeface="Arial" pitchFamily="34" charset="0"/>
                <a:ea typeface="Microsoft YaHei" pitchFamily="34" charset="-122"/>
                <a:sym typeface="Times New Roman" pitchFamily="18" charset="0"/>
              </a:rPr>
              <a:t>Use </a:t>
            </a:r>
            <a:r>
              <a:rPr lang="en-US" altLang="en-US" sz="2400" u="sng">
                <a:solidFill>
                  <a:schemeClr val="accent1"/>
                </a:solidFill>
                <a:latin typeface="Arial" pitchFamily="34" charset="0"/>
                <a:ea typeface="Microsoft YaHei" pitchFamily="34" charset="-122"/>
                <a:sym typeface="Times New Roman" pitchFamily="18" charset="0"/>
              </a:rPr>
              <a:t>throw</a:t>
            </a:r>
            <a:r>
              <a:rPr lang="en-US" altLang="en-US" sz="2400">
                <a:solidFill>
                  <a:schemeClr val="accent1"/>
                </a:solidFill>
                <a:latin typeface="Arial" pitchFamily="34" charset="0"/>
                <a:ea typeface="Microsoft YaHei" pitchFamily="34" charset="-122"/>
                <a:sym typeface="Times New Roman" pitchFamily="18" charset="0"/>
              </a:rPr>
              <a:t> keyword to throw an exception.</a:t>
            </a:r>
            <a:endParaRPr lang="en-US" altLang="en-US">
              <a:solidFill>
                <a:schemeClr val="accent1"/>
              </a:solidFill>
              <a:latin typeface="Arial" pitchFamily="34" charset="0"/>
              <a:ea typeface="Microsoft YaHei" pitchFamily="34" charset="-122"/>
            </a:endParaRPr>
          </a:p>
          <a:p>
            <a:pPr marL="357188" indent="-357188" algn="just">
              <a:lnSpc>
                <a:spcPct val="90000"/>
              </a:lnSpc>
              <a:spcBef>
                <a:spcPts val="1800"/>
              </a:spcBef>
              <a:buSzPct val="90000"/>
            </a:pPr>
            <a:endParaRPr lang="en-US" altLang="en-US">
              <a:solidFill>
                <a:schemeClr val="accent1"/>
              </a:solidFill>
              <a:latin typeface="Arial" pitchFamily="34" charset="0"/>
              <a:ea typeface="Microsoft YaHei" pitchFamily="34" charset="-122"/>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5"/>
          <p:cNvSpPr>
            <a:spLocks noGrp="1"/>
          </p:cNvSpPr>
          <p:nvPr>
            <p:ph type="sldNum" sz="quarter" idx="12"/>
          </p:nvPr>
        </p:nvSpPr>
        <p:spPr>
          <a:noFill/>
        </p:spPr>
        <p:txBody>
          <a:bodyPr/>
          <a:lstStyle/>
          <a:p>
            <a:pPr>
              <a:buFontTx/>
              <a:buNone/>
            </a:pPr>
            <a:fld id="{A1F9938D-65CB-426F-B41C-B7056B8DD97D}" type="slidenum">
              <a:rPr lang="zh-CN" altLang="en-US"/>
              <a:pPr>
                <a:buFontTx/>
                <a:buNone/>
              </a:pPr>
              <a:t>13</a:t>
            </a:fld>
            <a:endParaRPr lang="zh-CN" altLang="en-US"/>
          </a:p>
        </p:txBody>
      </p:sp>
      <p:sp>
        <p:nvSpPr>
          <p:cNvPr id="27650" name="Rectangle 2"/>
          <p:cNvSpPr>
            <a:spLocks noGrp="1" noChangeArrowheads="1"/>
          </p:cNvSpPr>
          <p:nvPr>
            <p:ph type="title"/>
          </p:nvPr>
        </p:nvSpPr>
        <p:spPr/>
        <p:txBody>
          <a:bodyPr/>
          <a:lstStyle/>
          <a:p>
            <a:r>
              <a:rPr lang="en-US" altLang="zh-CN" smtClean="0"/>
              <a:t>Declaring Exceptions</a:t>
            </a:r>
          </a:p>
        </p:txBody>
      </p:sp>
      <p:sp>
        <p:nvSpPr>
          <p:cNvPr id="27651" name="Rectangle 3"/>
          <p:cNvSpPr>
            <a:spLocks noGrp="1" noChangeArrowheads="1"/>
          </p:cNvSpPr>
          <p:nvPr>
            <p:ph type="body" idx="1"/>
          </p:nvPr>
        </p:nvSpPr>
        <p:spPr/>
        <p:txBody>
          <a:bodyPr/>
          <a:lstStyle/>
          <a:p>
            <a:pPr>
              <a:lnSpc>
                <a:spcPct val="100000"/>
              </a:lnSpc>
              <a:spcBef>
                <a:spcPct val="0"/>
              </a:spcBef>
              <a:buFont typeface="Monotype Sorts" pitchFamily="2" charset="2"/>
              <a:buNone/>
            </a:pPr>
            <a:endParaRPr lang="en-US" altLang="en-US" smtClean="0">
              <a:sym typeface="Times New Roman" pitchFamily="18" charset="0"/>
            </a:endParaRPr>
          </a:p>
          <a:p>
            <a:pPr>
              <a:lnSpc>
                <a:spcPct val="100000"/>
              </a:lnSpc>
              <a:spcBef>
                <a:spcPct val="0"/>
              </a:spcBef>
              <a:buFont typeface="Wingdings" pitchFamily="2" charset="2"/>
              <a:buChar char="q"/>
            </a:pPr>
            <a:r>
              <a:rPr lang="en-US" altLang="en-US" smtClean="0">
                <a:sym typeface="Times New Roman" pitchFamily="18" charset="0"/>
              </a:rPr>
              <a:t>Every method must state the types of checked exceptions it might throw. This is known as </a:t>
            </a:r>
            <a:r>
              <a:rPr lang="en-US" altLang="en-US" i="1" smtClean="0">
                <a:sym typeface="Times New Roman" pitchFamily="18" charset="0"/>
              </a:rPr>
              <a:t>declaring exceptions</a:t>
            </a:r>
            <a:r>
              <a:rPr lang="en-US" altLang="en-US" smtClean="0">
                <a:sym typeface="Times New Roman" pitchFamily="18" charset="0"/>
              </a:rPr>
              <a:t>. </a:t>
            </a:r>
          </a:p>
          <a:p>
            <a:pPr>
              <a:lnSpc>
                <a:spcPct val="100000"/>
              </a:lnSpc>
              <a:spcBef>
                <a:spcPct val="0"/>
              </a:spcBef>
              <a:buFont typeface="Monotype Sorts" pitchFamily="2" charset="2"/>
              <a:buNone/>
            </a:pPr>
            <a:endParaRPr lang="en-US" altLang="en-US" smtClean="0">
              <a:sym typeface="Times New Roman" pitchFamily="18" charset="0"/>
            </a:endParaRPr>
          </a:p>
          <a:p>
            <a:pPr>
              <a:lnSpc>
                <a:spcPct val="100000"/>
              </a:lnSpc>
              <a:spcBef>
                <a:spcPct val="0"/>
              </a:spcBef>
              <a:buFont typeface="Monotype Sorts" pitchFamily="2" charset="2"/>
              <a:buNone/>
            </a:pPr>
            <a:r>
              <a:rPr lang="en-US" altLang="en-US" sz="2200" smtClean="0"/>
              <a:t>public void myMethod() throws IOException</a:t>
            </a:r>
          </a:p>
          <a:p>
            <a:pPr>
              <a:lnSpc>
                <a:spcPct val="100000"/>
              </a:lnSpc>
              <a:spcBef>
                <a:spcPct val="100000"/>
              </a:spcBef>
              <a:buFont typeface="Monotype Sorts" pitchFamily="2" charset="2"/>
              <a:buNone/>
            </a:pPr>
            <a:r>
              <a:rPr lang="en-US" altLang="en-US" sz="2200" smtClean="0"/>
              <a:t>public void myMethod() throws IOException, OtherException</a:t>
            </a:r>
          </a:p>
          <a:p>
            <a:pPr>
              <a:buFontTx/>
              <a:buNone/>
            </a:pPr>
            <a:endParaRPr lang="en-US" altLang="en-US" smtClean="0"/>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Number Placeholder 5"/>
          <p:cNvSpPr>
            <a:spLocks noGrp="1"/>
          </p:cNvSpPr>
          <p:nvPr>
            <p:ph type="sldNum" sz="quarter" idx="12"/>
          </p:nvPr>
        </p:nvSpPr>
        <p:spPr>
          <a:noFill/>
        </p:spPr>
        <p:txBody>
          <a:bodyPr/>
          <a:lstStyle/>
          <a:p>
            <a:pPr>
              <a:buFontTx/>
              <a:buNone/>
            </a:pPr>
            <a:fld id="{E2D912E1-3453-4E6E-A173-A60AEC360F55}" type="slidenum">
              <a:rPr lang="zh-CN" altLang="en-US"/>
              <a:pPr>
                <a:buFontTx/>
                <a:buNone/>
              </a:pPr>
              <a:t>14</a:t>
            </a:fld>
            <a:endParaRPr lang="zh-CN" altLang="en-US"/>
          </a:p>
        </p:txBody>
      </p:sp>
      <p:sp>
        <p:nvSpPr>
          <p:cNvPr id="28674" name="Rectangle 2"/>
          <p:cNvSpPr>
            <a:spLocks noGrp="1" noChangeArrowheads="1"/>
          </p:cNvSpPr>
          <p:nvPr>
            <p:ph type="title"/>
          </p:nvPr>
        </p:nvSpPr>
        <p:spPr/>
        <p:txBody>
          <a:bodyPr/>
          <a:lstStyle/>
          <a:p>
            <a:r>
              <a:rPr lang="en-US" altLang="zh-CN" smtClean="0"/>
              <a:t>Throwing Exceptions</a:t>
            </a:r>
          </a:p>
        </p:txBody>
      </p:sp>
      <p:sp>
        <p:nvSpPr>
          <p:cNvPr id="28675" name="Rectangle 3"/>
          <p:cNvSpPr>
            <a:spLocks noGrp="1" noChangeArrowheads="1"/>
          </p:cNvSpPr>
          <p:nvPr>
            <p:ph type="body" idx="1"/>
          </p:nvPr>
        </p:nvSpPr>
        <p:spPr/>
        <p:txBody>
          <a:bodyPr/>
          <a:lstStyle/>
          <a:p>
            <a:r>
              <a:rPr lang="en-US" altLang="en-US" smtClean="0"/>
              <a:t>When the program detects an error, the program can create an instance of an appropriate exception type and throw it. This is known as throwing an exception. Here is an example, </a:t>
            </a:r>
          </a:p>
          <a:p>
            <a:endParaRPr lang="en-US" altLang="en-US" smtClean="0"/>
          </a:p>
          <a:p>
            <a:r>
              <a:rPr lang="en-US" altLang="en-US" smtClean="0"/>
              <a:t>throw new TheException(); </a:t>
            </a:r>
          </a:p>
          <a:p>
            <a:endParaRPr lang="en-US" altLang="en-US" smtClean="0"/>
          </a:p>
          <a:p>
            <a:r>
              <a:rPr lang="en-US" altLang="en-US" smtClean="0"/>
              <a:t>TheException ex = new TheException(); </a:t>
            </a:r>
          </a:p>
          <a:p>
            <a:r>
              <a:rPr lang="en-US" altLang="en-US" smtClean="0"/>
              <a:t>throw ex;</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5"/>
          <p:cNvSpPr>
            <a:spLocks noGrp="1"/>
          </p:cNvSpPr>
          <p:nvPr>
            <p:ph type="sldNum" sz="quarter" idx="12"/>
          </p:nvPr>
        </p:nvSpPr>
        <p:spPr>
          <a:noFill/>
        </p:spPr>
        <p:txBody>
          <a:bodyPr/>
          <a:lstStyle/>
          <a:p>
            <a:pPr>
              <a:buFontTx/>
              <a:buNone/>
            </a:pPr>
            <a:fld id="{C4E63FCB-10E1-43AF-98A0-3FEC44EE4BFA}" type="slidenum">
              <a:rPr lang="zh-CN" altLang="en-US"/>
              <a:pPr>
                <a:buFontTx/>
                <a:buNone/>
              </a:pPr>
              <a:t>15</a:t>
            </a:fld>
            <a:endParaRPr lang="zh-CN" altLang="en-US"/>
          </a:p>
        </p:txBody>
      </p:sp>
      <p:sp>
        <p:nvSpPr>
          <p:cNvPr id="29698" name="Rectangle 2"/>
          <p:cNvSpPr>
            <a:spLocks noGrp="1" noChangeArrowheads="1"/>
          </p:cNvSpPr>
          <p:nvPr>
            <p:ph type="title"/>
          </p:nvPr>
        </p:nvSpPr>
        <p:spPr/>
        <p:txBody>
          <a:bodyPr/>
          <a:lstStyle/>
          <a:p>
            <a:r>
              <a:rPr lang="en-US" altLang="zh-CN" smtClean="0"/>
              <a:t>Throwing Exceptions Example</a:t>
            </a:r>
          </a:p>
        </p:txBody>
      </p:sp>
      <p:sp>
        <p:nvSpPr>
          <p:cNvPr id="29699" name="Rectangle 3"/>
          <p:cNvSpPr>
            <a:spLocks noGrp="1" noChangeArrowheads="1"/>
          </p:cNvSpPr>
          <p:nvPr>
            <p:ph type="body" idx="1"/>
          </p:nvPr>
        </p:nvSpPr>
        <p:spPr/>
        <p:txBody>
          <a:bodyPr/>
          <a:lstStyle/>
          <a:p>
            <a:endParaRPr lang="en-US" altLang="en-US" smtClean="0"/>
          </a:p>
        </p:txBody>
      </p:sp>
      <p:sp>
        <p:nvSpPr>
          <p:cNvPr id="29700" name="Rectangle 3"/>
          <p:cNvSpPr>
            <a:spLocks noGrp="1" noChangeArrowheads="1"/>
          </p:cNvSpPr>
          <p:nvPr/>
        </p:nvSpPr>
        <p:spPr bwMode="auto">
          <a:xfrm>
            <a:off x="295275" y="1533525"/>
            <a:ext cx="11599411" cy="4643438"/>
          </a:xfrm>
          <a:prstGeom prst="rect">
            <a:avLst/>
          </a:prstGeom>
          <a:solidFill>
            <a:schemeClr val="tx1"/>
          </a:solidFill>
          <a:ln w="9525">
            <a:noFill/>
            <a:miter lim="800000"/>
            <a:headEnd/>
            <a:tailEnd/>
          </a:ln>
        </p:spPr>
        <p:txBody>
          <a:bodyPr/>
          <a:lstStyle/>
          <a:p>
            <a:pPr marL="357188" indent="-357188" algn="just">
              <a:buSzPct val="90000"/>
              <a:buFont typeface="Monotype Sorts" pitchFamily="2" charset="2"/>
              <a:buNone/>
            </a:pPr>
            <a:r>
              <a:rPr lang="en-US" altLang="zh-CN" sz="2000">
                <a:solidFill>
                  <a:schemeClr val="bg2"/>
                </a:solidFill>
                <a:latin typeface="Courier" charset="0"/>
                <a:ea typeface="Microsoft YaHei" pitchFamily="34" charset="-122"/>
                <a:sym typeface="Times New Roman" pitchFamily="18" charset="0"/>
              </a:rPr>
              <a:t>   </a:t>
            </a:r>
            <a:r>
              <a:rPr lang="en-US" altLang="zh-CN" sz="2000">
                <a:solidFill>
                  <a:schemeClr val="bg2"/>
                </a:solidFill>
                <a:latin typeface="Courier New" pitchFamily="49" charset="0"/>
                <a:ea typeface="Microsoft YaHei" pitchFamily="34" charset="-122"/>
                <a:sym typeface="Times New Roman" pitchFamily="18" charset="0"/>
              </a:rPr>
              <a:t>/** Set a new radius */</a:t>
            </a:r>
          </a:p>
          <a:p>
            <a:pPr marL="357188" indent="-357188" algn="just">
              <a:buSzPct val="90000"/>
              <a:buFont typeface="Monotype Sorts" pitchFamily="2" charset="2"/>
              <a:buNone/>
            </a:pPr>
            <a:r>
              <a:rPr lang="en-US" altLang="zh-CN" sz="2000">
                <a:solidFill>
                  <a:schemeClr val="bg2"/>
                </a:solidFill>
                <a:latin typeface="Courier New" pitchFamily="49" charset="0"/>
                <a:ea typeface="Microsoft YaHei" pitchFamily="34" charset="-122"/>
                <a:sym typeface="Times New Roman" pitchFamily="18" charset="0"/>
              </a:rPr>
              <a:t>  public void setRadius(double newRadius) </a:t>
            </a:r>
          </a:p>
          <a:p>
            <a:pPr marL="357188" indent="-357188" algn="just">
              <a:buSzPct val="90000"/>
              <a:buFont typeface="Monotype Sorts" pitchFamily="2" charset="2"/>
              <a:buNone/>
            </a:pPr>
            <a:r>
              <a:rPr lang="en-US" altLang="zh-CN" sz="2000">
                <a:solidFill>
                  <a:schemeClr val="bg2"/>
                </a:solidFill>
                <a:latin typeface="Courier New" pitchFamily="49" charset="0"/>
                <a:ea typeface="Microsoft YaHei" pitchFamily="34" charset="-122"/>
                <a:sym typeface="Times New Roman" pitchFamily="18" charset="0"/>
              </a:rPr>
              <a:t>      </a:t>
            </a:r>
            <a:r>
              <a:rPr lang="en-US" altLang="zh-CN" sz="2000">
                <a:solidFill>
                  <a:srgbClr val="FFFF00"/>
                </a:solidFill>
                <a:latin typeface="Courier New" pitchFamily="49" charset="0"/>
                <a:ea typeface="Microsoft YaHei" pitchFamily="34" charset="-122"/>
                <a:sym typeface="Times New Roman" pitchFamily="18" charset="0"/>
              </a:rPr>
              <a:t>throws IllegalArgumentException</a:t>
            </a:r>
            <a:r>
              <a:rPr lang="en-US" altLang="zh-CN" sz="2000">
                <a:solidFill>
                  <a:schemeClr val="bg2"/>
                </a:solidFill>
                <a:latin typeface="Courier New" pitchFamily="49" charset="0"/>
                <a:ea typeface="Microsoft YaHei" pitchFamily="34" charset="-122"/>
                <a:sym typeface="Times New Roman" pitchFamily="18" charset="0"/>
              </a:rPr>
              <a:t> {</a:t>
            </a:r>
          </a:p>
          <a:p>
            <a:pPr marL="357188" indent="-357188" algn="just">
              <a:buSzPct val="90000"/>
              <a:buFont typeface="Monotype Sorts" pitchFamily="2" charset="2"/>
              <a:buNone/>
            </a:pPr>
            <a:r>
              <a:rPr lang="en-US" altLang="zh-CN" sz="2000">
                <a:solidFill>
                  <a:schemeClr val="bg2"/>
                </a:solidFill>
                <a:latin typeface="Courier New" pitchFamily="49" charset="0"/>
                <a:ea typeface="Microsoft YaHei" pitchFamily="34" charset="-122"/>
                <a:sym typeface="Times New Roman" pitchFamily="18" charset="0"/>
              </a:rPr>
              <a:t>    if (newRadius &gt;= 0)</a:t>
            </a:r>
          </a:p>
          <a:p>
            <a:pPr marL="357188" indent="-357188" algn="just">
              <a:buSzPct val="90000"/>
              <a:buFont typeface="Monotype Sorts" pitchFamily="2" charset="2"/>
              <a:buNone/>
            </a:pPr>
            <a:r>
              <a:rPr lang="en-US" altLang="zh-CN" sz="2000">
                <a:solidFill>
                  <a:schemeClr val="bg2"/>
                </a:solidFill>
                <a:latin typeface="Courier New" pitchFamily="49" charset="0"/>
                <a:ea typeface="Microsoft YaHei" pitchFamily="34" charset="-122"/>
                <a:sym typeface="Times New Roman" pitchFamily="18" charset="0"/>
              </a:rPr>
              <a:t>      radius =  newRadius;</a:t>
            </a:r>
          </a:p>
          <a:p>
            <a:pPr marL="357188" indent="-357188" algn="just">
              <a:buSzPct val="90000"/>
              <a:buFont typeface="Monotype Sorts" pitchFamily="2" charset="2"/>
              <a:buNone/>
            </a:pPr>
            <a:r>
              <a:rPr lang="en-US" altLang="zh-CN" sz="2000">
                <a:solidFill>
                  <a:schemeClr val="bg2"/>
                </a:solidFill>
                <a:latin typeface="Courier New" pitchFamily="49" charset="0"/>
                <a:ea typeface="Microsoft YaHei" pitchFamily="34" charset="-122"/>
                <a:sym typeface="Times New Roman" pitchFamily="18" charset="0"/>
              </a:rPr>
              <a:t>    else</a:t>
            </a:r>
          </a:p>
          <a:p>
            <a:pPr marL="357188" indent="-357188" algn="just">
              <a:buSzPct val="90000"/>
              <a:buFont typeface="Monotype Sorts" pitchFamily="2" charset="2"/>
              <a:buNone/>
            </a:pPr>
            <a:r>
              <a:rPr lang="en-US" altLang="zh-CN" sz="2000">
                <a:solidFill>
                  <a:schemeClr val="bg2"/>
                </a:solidFill>
                <a:latin typeface="Courier New" pitchFamily="49" charset="0"/>
                <a:ea typeface="Microsoft YaHei" pitchFamily="34" charset="-122"/>
                <a:sym typeface="Times New Roman" pitchFamily="18" charset="0"/>
              </a:rPr>
              <a:t>      </a:t>
            </a:r>
            <a:r>
              <a:rPr lang="en-US" altLang="zh-CN" sz="2000">
                <a:solidFill>
                  <a:srgbClr val="FFFF00"/>
                </a:solidFill>
                <a:latin typeface="Courier New" pitchFamily="49" charset="0"/>
                <a:ea typeface="Microsoft YaHei" pitchFamily="34" charset="-122"/>
                <a:sym typeface="Times New Roman" pitchFamily="18" charset="0"/>
              </a:rPr>
              <a:t>throw new IllegalArgumentException(</a:t>
            </a:r>
          </a:p>
          <a:p>
            <a:pPr marL="357188" indent="-357188" algn="just">
              <a:buSzPct val="90000"/>
              <a:buFont typeface="Monotype Sorts" pitchFamily="2" charset="2"/>
              <a:buNone/>
            </a:pPr>
            <a:r>
              <a:rPr lang="en-US" altLang="zh-CN" sz="2000">
                <a:solidFill>
                  <a:srgbClr val="FFFF00"/>
                </a:solidFill>
                <a:latin typeface="Courier New" pitchFamily="49" charset="0"/>
                <a:ea typeface="Microsoft YaHei" pitchFamily="34" charset="-122"/>
                <a:sym typeface="Times New Roman" pitchFamily="18" charset="0"/>
              </a:rPr>
              <a:t>        "Radius cannot be negative");</a:t>
            </a:r>
          </a:p>
          <a:p>
            <a:pPr marL="357188" indent="-357188" algn="just">
              <a:buSzPct val="90000"/>
              <a:buFont typeface="Monotype Sorts" pitchFamily="2" charset="2"/>
              <a:buNone/>
            </a:pPr>
            <a:r>
              <a:rPr lang="en-US" altLang="zh-CN" sz="2000">
                <a:solidFill>
                  <a:schemeClr val="bg2"/>
                </a:solidFill>
                <a:latin typeface="Courier New" pitchFamily="49" charset="0"/>
                <a:ea typeface="Microsoft YaHei" pitchFamily="34" charset="-122"/>
                <a:sym typeface="Times New Roman" pitchFamily="18" charset="0"/>
              </a:rPr>
              <a:t>  }</a:t>
            </a:r>
            <a:endParaRPr lang="en-US" altLang="zh-CN" sz="2000">
              <a:solidFill>
                <a:srgbClr val="62870A"/>
              </a:solidFill>
              <a:latin typeface="Arial" pitchFamily="34" charset="0"/>
              <a:ea typeface="Microsoft YaHei" pitchFamily="34" charset="-122"/>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Number Placeholder 5"/>
          <p:cNvSpPr>
            <a:spLocks noGrp="1"/>
          </p:cNvSpPr>
          <p:nvPr>
            <p:ph type="sldNum" sz="quarter" idx="12"/>
          </p:nvPr>
        </p:nvSpPr>
        <p:spPr>
          <a:noFill/>
        </p:spPr>
        <p:txBody>
          <a:bodyPr/>
          <a:lstStyle/>
          <a:p>
            <a:pPr>
              <a:buFontTx/>
              <a:buNone/>
            </a:pPr>
            <a:fld id="{5CCC2780-62DF-4FC8-AF24-1B31AEAF2F95}" type="slidenum">
              <a:rPr lang="zh-CN" altLang="en-US"/>
              <a:pPr>
                <a:buFontTx/>
                <a:buNone/>
              </a:pPr>
              <a:t>16</a:t>
            </a:fld>
            <a:endParaRPr lang="zh-CN" altLang="en-US"/>
          </a:p>
        </p:txBody>
      </p:sp>
      <p:sp>
        <p:nvSpPr>
          <p:cNvPr id="30722" name="Rectangle 2"/>
          <p:cNvSpPr>
            <a:spLocks noGrp="1" noChangeArrowheads="1"/>
          </p:cNvSpPr>
          <p:nvPr>
            <p:ph type="title"/>
          </p:nvPr>
        </p:nvSpPr>
        <p:spPr/>
        <p:txBody>
          <a:bodyPr/>
          <a:lstStyle/>
          <a:p>
            <a:r>
              <a:rPr lang="en-US" altLang="zh-CN" smtClean="0"/>
              <a:t>Catching Exceptions</a:t>
            </a:r>
          </a:p>
        </p:txBody>
      </p:sp>
      <p:sp>
        <p:nvSpPr>
          <p:cNvPr id="30723" name="Rectangle 3"/>
          <p:cNvSpPr>
            <a:spLocks noGrp="1" noChangeArrowheads="1"/>
          </p:cNvSpPr>
          <p:nvPr>
            <p:ph type="body" idx="1"/>
          </p:nvPr>
        </p:nvSpPr>
        <p:spPr/>
        <p:txBody>
          <a:bodyPr/>
          <a:lstStyle/>
          <a:p>
            <a:endParaRPr lang="en-US" altLang="en-US" smtClean="0"/>
          </a:p>
        </p:txBody>
      </p:sp>
      <p:sp>
        <p:nvSpPr>
          <p:cNvPr id="30724" name="Rectangle 3"/>
          <p:cNvSpPr>
            <a:spLocks noGrp="1" noChangeArrowheads="1"/>
          </p:cNvSpPr>
          <p:nvPr/>
        </p:nvSpPr>
        <p:spPr bwMode="auto">
          <a:xfrm>
            <a:off x="406294" y="1468438"/>
            <a:ext cx="11477810" cy="5029200"/>
          </a:xfrm>
          <a:prstGeom prst="rect">
            <a:avLst/>
          </a:prstGeom>
          <a:solidFill>
            <a:schemeClr val="tx1"/>
          </a:solidFill>
          <a:ln w="9525">
            <a:noFill/>
            <a:miter lim="800000"/>
            <a:headEnd/>
            <a:tailEnd/>
          </a:ln>
        </p:spPr>
        <p:txBody>
          <a:bodyPr/>
          <a:lstStyle/>
          <a:p>
            <a:pPr marL="357188" indent="-357188" algn="just">
              <a:lnSpc>
                <a:spcPct val="90000"/>
              </a:lnSpc>
              <a:buSzPct val="90000"/>
              <a:buFont typeface="Monotype Sorts" pitchFamily="2" charset="2"/>
              <a:buNone/>
            </a:pPr>
            <a:r>
              <a:rPr lang="en-US" altLang="zh-CN" sz="2000">
                <a:solidFill>
                  <a:schemeClr val="bg2"/>
                </a:solidFill>
                <a:latin typeface="Courier New" pitchFamily="49" charset="0"/>
                <a:ea typeface="Microsoft YaHei" pitchFamily="34" charset="-122"/>
                <a:sym typeface="Times New Roman" pitchFamily="18" charset="0"/>
              </a:rPr>
              <a:t>try {</a:t>
            </a:r>
          </a:p>
          <a:p>
            <a:pPr marL="357188" indent="-357188" algn="just">
              <a:lnSpc>
                <a:spcPct val="90000"/>
              </a:lnSpc>
              <a:buSzPct val="90000"/>
              <a:buFont typeface="Monotype Sorts" pitchFamily="2" charset="2"/>
              <a:buNone/>
            </a:pPr>
            <a:r>
              <a:rPr lang="en-US" altLang="zh-CN" sz="2000">
                <a:solidFill>
                  <a:schemeClr val="bg2"/>
                </a:solidFill>
                <a:latin typeface="Courier New" pitchFamily="49" charset="0"/>
                <a:ea typeface="Microsoft YaHei" pitchFamily="34" charset="-122"/>
                <a:sym typeface="Times New Roman" pitchFamily="18" charset="0"/>
              </a:rPr>
              <a:t>  statements;  // Statements that may throw exceptions</a:t>
            </a:r>
          </a:p>
          <a:p>
            <a:pPr marL="357188" indent="-357188" algn="just">
              <a:lnSpc>
                <a:spcPct val="90000"/>
              </a:lnSpc>
              <a:buSzPct val="90000"/>
              <a:buFont typeface="Monotype Sorts" pitchFamily="2" charset="2"/>
              <a:buNone/>
            </a:pPr>
            <a:r>
              <a:rPr lang="en-US" altLang="zh-CN" sz="2000">
                <a:solidFill>
                  <a:schemeClr val="bg2"/>
                </a:solidFill>
                <a:latin typeface="Courier New" pitchFamily="49" charset="0"/>
                <a:ea typeface="Microsoft YaHei" pitchFamily="34" charset="-122"/>
                <a:sym typeface="Times New Roman" pitchFamily="18" charset="0"/>
              </a:rPr>
              <a:t>}</a:t>
            </a:r>
          </a:p>
          <a:p>
            <a:pPr marL="357188" indent="-357188" algn="just">
              <a:lnSpc>
                <a:spcPct val="90000"/>
              </a:lnSpc>
              <a:buSzPct val="90000"/>
              <a:buFont typeface="Monotype Sorts" pitchFamily="2" charset="2"/>
              <a:buNone/>
            </a:pPr>
            <a:r>
              <a:rPr lang="en-US" altLang="zh-CN" sz="2000">
                <a:solidFill>
                  <a:schemeClr val="bg2"/>
                </a:solidFill>
                <a:latin typeface="Courier New" pitchFamily="49" charset="0"/>
                <a:ea typeface="Microsoft YaHei" pitchFamily="34" charset="-122"/>
                <a:sym typeface="Times New Roman" pitchFamily="18" charset="0"/>
              </a:rPr>
              <a:t>catch (Exception1 exVar1) {</a:t>
            </a:r>
          </a:p>
          <a:p>
            <a:pPr marL="357188" indent="-357188" algn="just">
              <a:lnSpc>
                <a:spcPct val="90000"/>
              </a:lnSpc>
              <a:buSzPct val="90000"/>
              <a:buFont typeface="Monotype Sorts" pitchFamily="2" charset="2"/>
              <a:buNone/>
            </a:pPr>
            <a:r>
              <a:rPr lang="en-US" altLang="zh-CN" sz="2000">
                <a:solidFill>
                  <a:schemeClr val="bg2"/>
                </a:solidFill>
                <a:latin typeface="Courier New" pitchFamily="49" charset="0"/>
                <a:ea typeface="Microsoft YaHei" pitchFamily="34" charset="-122"/>
                <a:sym typeface="Times New Roman" pitchFamily="18" charset="0"/>
              </a:rPr>
              <a:t>  handler for exception1;</a:t>
            </a:r>
          </a:p>
          <a:p>
            <a:pPr marL="357188" indent="-357188" algn="just">
              <a:lnSpc>
                <a:spcPct val="90000"/>
              </a:lnSpc>
              <a:buSzPct val="90000"/>
              <a:buFont typeface="Monotype Sorts" pitchFamily="2" charset="2"/>
              <a:buNone/>
            </a:pPr>
            <a:r>
              <a:rPr lang="en-US" altLang="zh-CN" sz="2000">
                <a:solidFill>
                  <a:schemeClr val="bg2"/>
                </a:solidFill>
                <a:latin typeface="Courier New" pitchFamily="49" charset="0"/>
                <a:ea typeface="Microsoft YaHei" pitchFamily="34" charset="-122"/>
                <a:sym typeface="Times New Roman" pitchFamily="18" charset="0"/>
              </a:rPr>
              <a:t>}</a:t>
            </a:r>
          </a:p>
          <a:p>
            <a:pPr marL="357188" indent="-357188" algn="just">
              <a:lnSpc>
                <a:spcPct val="90000"/>
              </a:lnSpc>
              <a:buSzPct val="90000"/>
              <a:buFont typeface="Monotype Sorts" pitchFamily="2" charset="2"/>
              <a:buNone/>
            </a:pPr>
            <a:r>
              <a:rPr lang="en-US" altLang="zh-CN" sz="2000">
                <a:solidFill>
                  <a:schemeClr val="bg2"/>
                </a:solidFill>
                <a:latin typeface="Courier New" pitchFamily="49" charset="0"/>
                <a:ea typeface="Microsoft YaHei" pitchFamily="34" charset="-122"/>
                <a:sym typeface="Times New Roman" pitchFamily="18" charset="0"/>
              </a:rPr>
              <a:t>catch (Exception2 exVar2) { </a:t>
            </a:r>
          </a:p>
          <a:p>
            <a:pPr marL="357188" indent="-357188" algn="just">
              <a:lnSpc>
                <a:spcPct val="90000"/>
              </a:lnSpc>
              <a:buSzPct val="90000"/>
              <a:buFont typeface="Monotype Sorts" pitchFamily="2" charset="2"/>
              <a:buNone/>
            </a:pPr>
            <a:r>
              <a:rPr lang="en-US" altLang="zh-CN" sz="2000">
                <a:solidFill>
                  <a:schemeClr val="bg2"/>
                </a:solidFill>
                <a:latin typeface="Courier New" pitchFamily="49" charset="0"/>
                <a:ea typeface="Microsoft YaHei" pitchFamily="34" charset="-122"/>
                <a:sym typeface="Times New Roman" pitchFamily="18" charset="0"/>
              </a:rPr>
              <a:t>  handler for exception2;</a:t>
            </a:r>
          </a:p>
          <a:p>
            <a:pPr marL="357188" indent="-357188" algn="just">
              <a:lnSpc>
                <a:spcPct val="90000"/>
              </a:lnSpc>
              <a:buSzPct val="90000"/>
              <a:buFont typeface="Monotype Sorts" pitchFamily="2" charset="2"/>
              <a:buNone/>
            </a:pPr>
            <a:r>
              <a:rPr lang="en-US" altLang="zh-CN" sz="2000">
                <a:solidFill>
                  <a:schemeClr val="bg2"/>
                </a:solidFill>
                <a:latin typeface="Courier New" pitchFamily="49" charset="0"/>
                <a:ea typeface="Microsoft YaHei" pitchFamily="34" charset="-122"/>
                <a:sym typeface="Times New Roman" pitchFamily="18" charset="0"/>
              </a:rPr>
              <a:t>}</a:t>
            </a:r>
          </a:p>
          <a:p>
            <a:pPr marL="357188" indent="-357188" algn="just">
              <a:lnSpc>
                <a:spcPct val="90000"/>
              </a:lnSpc>
              <a:buSzPct val="90000"/>
              <a:buFont typeface="Monotype Sorts" pitchFamily="2" charset="2"/>
              <a:buNone/>
            </a:pPr>
            <a:r>
              <a:rPr lang="en-US" altLang="zh-CN" sz="2000">
                <a:solidFill>
                  <a:schemeClr val="bg2"/>
                </a:solidFill>
                <a:latin typeface="Courier New" pitchFamily="49" charset="0"/>
                <a:ea typeface="Microsoft YaHei" pitchFamily="34" charset="-122"/>
                <a:sym typeface="Times New Roman" pitchFamily="18" charset="0"/>
              </a:rPr>
              <a:t>...</a:t>
            </a:r>
          </a:p>
          <a:p>
            <a:pPr marL="357188" indent="-357188" algn="just">
              <a:lnSpc>
                <a:spcPct val="90000"/>
              </a:lnSpc>
              <a:buSzPct val="90000"/>
              <a:buFont typeface="Monotype Sorts" pitchFamily="2" charset="2"/>
              <a:buNone/>
            </a:pPr>
            <a:r>
              <a:rPr lang="en-US" altLang="zh-CN" sz="2000">
                <a:solidFill>
                  <a:schemeClr val="bg2"/>
                </a:solidFill>
                <a:latin typeface="Courier New" pitchFamily="49" charset="0"/>
                <a:ea typeface="Microsoft YaHei" pitchFamily="34" charset="-122"/>
                <a:sym typeface="Times New Roman" pitchFamily="18" charset="0"/>
              </a:rPr>
              <a:t>catch (ExceptionN exVar3) {</a:t>
            </a:r>
          </a:p>
          <a:p>
            <a:pPr marL="357188" indent="-357188" algn="just">
              <a:lnSpc>
                <a:spcPct val="90000"/>
              </a:lnSpc>
              <a:buSzPct val="90000"/>
              <a:buFont typeface="Monotype Sorts" pitchFamily="2" charset="2"/>
              <a:buNone/>
            </a:pPr>
            <a:r>
              <a:rPr lang="en-US" altLang="zh-CN" sz="2000">
                <a:solidFill>
                  <a:schemeClr val="bg2"/>
                </a:solidFill>
                <a:latin typeface="Courier New" pitchFamily="49" charset="0"/>
                <a:ea typeface="Microsoft YaHei" pitchFamily="34" charset="-122"/>
                <a:sym typeface="Times New Roman" pitchFamily="18" charset="0"/>
              </a:rPr>
              <a:t>  handler for exceptionN;</a:t>
            </a:r>
          </a:p>
          <a:p>
            <a:pPr marL="357188" indent="-357188" algn="just">
              <a:lnSpc>
                <a:spcPct val="90000"/>
              </a:lnSpc>
              <a:buSzPct val="90000"/>
              <a:buFont typeface="Monotype Sorts" pitchFamily="2" charset="2"/>
              <a:buNone/>
            </a:pPr>
            <a:r>
              <a:rPr lang="en-US" altLang="zh-CN" sz="2000">
                <a:solidFill>
                  <a:schemeClr val="bg2"/>
                </a:solidFill>
                <a:latin typeface="Courier New" pitchFamily="49" charset="0"/>
                <a:ea typeface="Microsoft YaHei" pitchFamily="34" charset="-122"/>
                <a:sym typeface="Times New Roman" pitchFamily="18" charset="0"/>
              </a:rPr>
              <a:t>}</a:t>
            </a:r>
            <a:r>
              <a:rPr lang="en-US" altLang="zh-CN" sz="2400">
                <a:solidFill>
                  <a:schemeClr val="bg2"/>
                </a:solidFill>
                <a:latin typeface="Courier New" pitchFamily="49" charset="0"/>
                <a:ea typeface="Microsoft YaHei" pitchFamily="34" charset="-122"/>
                <a:sym typeface="Courier New" pitchFamily="49" charset="0"/>
              </a:rPr>
              <a:t> </a:t>
            </a:r>
            <a:endParaRPr lang="en-US" altLang="zh-CN" sz="2000">
              <a:solidFill>
                <a:srgbClr val="62870A"/>
              </a:solidFill>
              <a:latin typeface="Arial" pitchFamily="34" charset="0"/>
              <a:ea typeface="Microsoft YaHei" pitchFamily="34" charset="-122"/>
            </a:endParaRP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p:spPr>
        <p:txBody>
          <a:bodyPr/>
          <a:lstStyle/>
          <a:p>
            <a:pPr>
              <a:buFontTx/>
              <a:buNone/>
            </a:pPr>
            <a:fld id="{2C84EDD3-33C4-46E0-8946-C8BF4D2CC574}" type="slidenum">
              <a:rPr lang="zh-CN" altLang="en-US"/>
              <a:pPr>
                <a:buFontTx/>
                <a:buNone/>
              </a:pPr>
              <a:t>17</a:t>
            </a:fld>
            <a:endParaRPr lang="zh-CN" altLang="en-US"/>
          </a:p>
        </p:txBody>
      </p:sp>
      <p:sp>
        <p:nvSpPr>
          <p:cNvPr id="31746" name="Rectangle 2"/>
          <p:cNvSpPr>
            <a:spLocks noGrp="1" noChangeArrowheads="1"/>
          </p:cNvSpPr>
          <p:nvPr>
            <p:ph type="title"/>
          </p:nvPr>
        </p:nvSpPr>
        <p:spPr>
          <a:xfrm>
            <a:off x="114300" y="114301"/>
            <a:ext cx="11542718" cy="762000"/>
          </a:xfrm>
        </p:spPr>
        <p:txBody>
          <a:bodyPr/>
          <a:lstStyle/>
          <a:p>
            <a:r>
              <a:rPr lang="en-US" altLang="zh-CN" dirty="0" smtClean="0"/>
              <a:t>Catching Exceptions</a:t>
            </a:r>
          </a:p>
        </p:txBody>
      </p:sp>
      <p:graphicFrame>
        <p:nvGraphicFramePr>
          <p:cNvPr id="31747" name="Object 10"/>
          <p:cNvGraphicFramePr>
            <a:graphicFrameLocks noGrp="1" noChangeAspect="1"/>
          </p:cNvGraphicFramePr>
          <p:nvPr>
            <p:ph idx="1"/>
          </p:nvPr>
        </p:nvGraphicFramePr>
        <p:xfrm>
          <a:off x="340695" y="965201"/>
          <a:ext cx="11865059" cy="3876675"/>
        </p:xfrm>
        <a:graphic>
          <a:graphicData uri="http://schemas.openxmlformats.org/presentationml/2006/ole">
            <mc:AlternateContent xmlns:mc="http://schemas.openxmlformats.org/markup-compatibility/2006">
              <mc:Choice xmlns:v="urn:schemas-microsoft-com:vml" Requires="v">
                <p:oleObj spid="_x0000_s203783" r:id="rId3" imgW="33594675" imgH="14630400" progId="Word.Picture.8">
                  <p:embed/>
                </p:oleObj>
              </mc:Choice>
              <mc:Fallback>
                <p:oleObj r:id="rId3" imgW="33594675" imgH="14630400" progId="Word.Picture.8">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95" y="965201"/>
                        <a:ext cx="11865059" cy="3876675"/>
                      </a:xfrm>
                      <a:prstGeom prst="rect">
                        <a:avLst/>
                      </a:prstGeom>
                      <a:solidFill>
                        <a:srgbClr val="000000"/>
                      </a:solidFill>
                      <a:effectLst/>
                      <a:extLs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Number Placeholder 5"/>
          <p:cNvSpPr>
            <a:spLocks noGrp="1"/>
          </p:cNvSpPr>
          <p:nvPr>
            <p:ph type="sldNum" sz="quarter" idx="12"/>
          </p:nvPr>
        </p:nvSpPr>
        <p:spPr>
          <a:noFill/>
        </p:spPr>
        <p:txBody>
          <a:bodyPr/>
          <a:lstStyle/>
          <a:p>
            <a:pPr>
              <a:buFontTx/>
              <a:buNone/>
            </a:pPr>
            <a:fld id="{D9619B28-0ACF-4BD9-A41F-CA293E55264C}" type="slidenum">
              <a:rPr lang="zh-CN" altLang="en-US"/>
              <a:pPr>
                <a:buFontTx/>
                <a:buNone/>
              </a:pPr>
              <a:t>18</a:t>
            </a:fld>
            <a:endParaRPr lang="zh-CN" altLang="en-US"/>
          </a:p>
        </p:txBody>
      </p:sp>
      <p:sp>
        <p:nvSpPr>
          <p:cNvPr id="32770" name="Rectangle 2"/>
          <p:cNvSpPr>
            <a:spLocks noGrp="1" noChangeArrowheads="1"/>
          </p:cNvSpPr>
          <p:nvPr>
            <p:ph type="title"/>
          </p:nvPr>
        </p:nvSpPr>
        <p:spPr>
          <a:xfrm>
            <a:off x="209550" y="123825"/>
            <a:ext cx="11447467" cy="819150"/>
          </a:xfrm>
        </p:spPr>
        <p:txBody>
          <a:bodyPr/>
          <a:lstStyle/>
          <a:p>
            <a:r>
              <a:rPr lang="en-US" altLang="zh-CN" dirty="0" err="1" smtClean="0"/>
              <a:t>Rethrowing</a:t>
            </a:r>
            <a:r>
              <a:rPr lang="en-US" altLang="zh-CN" dirty="0" smtClean="0"/>
              <a:t> Exceptions</a:t>
            </a:r>
          </a:p>
        </p:txBody>
      </p:sp>
      <p:sp>
        <p:nvSpPr>
          <p:cNvPr id="32771" name="Rectangle 3"/>
          <p:cNvSpPr>
            <a:spLocks noGrp="1" noChangeArrowheads="1"/>
          </p:cNvSpPr>
          <p:nvPr>
            <p:ph type="body" idx="1"/>
          </p:nvPr>
        </p:nvSpPr>
        <p:spPr/>
        <p:txBody>
          <a:bodyPr/>
          <a:lstStyle/>
          <a:p>
            <a:endParaRPr lang="en-US" altLang="en-US" smtClean="0"/>
          </a:p>
        </p:txBody>
      </p:sp>
      <p:sp>
        <p:nvSpPr>
          <p:cNvPr id="32772" name="Rectangle 3"/>
          <p:cNvSpPr>
            <a:spLocks noGrp="1" noChangeArrowheads="1"/>
          </p:cNvSpPr>
          <p:nvPr/>
        </p:nvSpPr>
        <p:spPr bwMode="auto">
          <a:xfrm>
            <a:off x="323766" y="1049338"/>
            <a:ext cx="11274663" cy="3733800"/>
          </a:xfrm>
          <a:prstGeom prst="rect">
            <a:avLst/>
          </a:prstGeom>
          <a:solidFill>
            <a:schemeClr val="tx1"/>
          </a:solidFill>
          <a:ln w="9525">
            <a:noFill/>
            <a:miter lim="800000"/>
            <a:headEnd/>
            <a:tailEnd/>
          </a:ln>
        </p:spPr>
        <p:txBody>
          <a:bodyPr/>
          <a:lstStyle/>
          <a:p>
            <a:pPr marL="357188" indent="-357188" algn="just">
              <a:lnSpc>
                <a:spcPct val="110000"/>
              </a:lnSpc>
              <a:spcBef>
                <a:spcPts val="1800"/>
              </a:spcBef>
              <a:buSzPct val="90000"/>
              <a:buFont typeface="Monotype Sorts" pitchFamily="2" charset="2"/>
              <a:buNone/>
            </a:pPr>
            <a:r>
              <a:rPr lang="en-US" altLang="zh-CN" sz="3000">
                <a:solidFill>
                  <a:schemeClr val="bg2"/>
                </a:solidFill>
                <a:latin typeface="Courier New" pitchFamily="49" charset="0"/>
                <a:ea typeface="Microsoft YaHei" pitchFamily="34" charset="-122"/>
                <a:sym typeface="Courier New" pitchFamily="49" charset="0"/>
              </a:rPr>
              <a:t>try {  </a:t>
            </a:r>
          </a:p>
          <a:p>
            <a:pPr marL="357188" indent="-357188" algn="just">
              <a:buSzPct val="90000"/>
              <a:buFont typeface="Monotype Sorts" pitchFamily="2" charset="2"/>
              <a:buNone/>
            </a:pPr>
            <a:r>
              <a:rPr lang="en-US" altLang="zh-CN" sz="3000">
                <a:solidFill>
                  <a:schemeClr val="bg2"/>
                </a:solidFill>
                <a:latin typeface="Courier New" pitchFamily="49" charset="0"/>
                <a:ea typeface="Microsoft YaHei" pitchFamily="34" charset="-122"/>
                <a:sym typeface="Courier New" pitchFamily="49" charset="0"/>
              </a:rPr>
              <a:t>  statements;</a:t>
            </a:r>
          </a:p>
          <a:p>
            <a:pPr marL="357188" indent="-357188" algn="just">
              <a:buSzPct val="90000"/>
              <a:buFont typeface="Monotype Sorts" pitchFamily="2" charset="2"/>
              <a:buNone/>
            </a:pPr>
            <a:r>
              <a:rPr lang="en-US" altLang="zh-CN" sz="3000">
                <a:solidFill>
                  <a:schemeClr val="bg2"/>
                </a:solidFill>
                <a:latin typeface="Courier New" pitchFamily="49" charset="0"/>
                <a:ea typeface="Microsoft YaHei" pitchFamily="34" charset="-122"/>
                <a:sym typeface="Courier New" pitchFamily="49" charset="0"/>
              </a:rPr>
              <a:t>}</a:t>
            </a:r>
          </a:p>
          <a:p>
            <a:pPr marL="357188" indent="-357188" algn="just">
              <a:buSzPct val="90000"/>
              <a:buFont typeface="Monotype Sorts" pitchFamily="2" charset="2"/>
              <a:buNone/>
            </a:pPr>
            <a:r>
              <a:rPr lang="en-US" altLang="zh-CN" sz="3000">
                <a:solidFill>
                  <a:schemeClr val="bg2"/>
                </a:solidFill>
                <a:latin typeface="Courier New" pitchFamily="49" charset="0"/>
                <a:ea typeface="Microsoft YaHei" pitchFamily="34" charset="-122"/>
                <a:sym typeface="Courier New" pitchFamily="49" charset="0"/>
              </a:rPr>
              <a:t>catch(TheException ex) { </a:t>
            </a:r>
          </a:p>
          <a:p>
            <a:pPr marL="357188" indent="-357188" algn="just">
              <a:buSzPct val="90000"/>
              <a:buFont typeface="Monotype Sorts" pitchFamily="2" charset="2"/>
              <a:buNone/>
            </a:pPr>
            <a:r>
              <a:rPr lang="en-US" altLang="zh-CN" sz="3000">
                <a:solidFill>
                  <a:schemeClr val="bg2"/>
                </a:solidFill>
                <a:latin typeface="Courier New" pitchFamily="49" charset="0"/>
                <a:ea typeface="Microsoft YaHei" pitchFamily="34" charset="-122"/>
                <a:sym typeface="Courier New" pitchFamily="49" charset="0"/>
              </a:rPr>
              <a:t>  perform operations before exits;</a:t>
            </a:r>
          </a:p>
          <a:p>
            <a:pPr marL="357188" indent="-357188" algn="just">
              <a:buSzPct val="90000"/>
              <a:buFont typeface="Monotype Sorts" pitchFamily="2" charset="2"/>
              <a:buNone/>
            </a:pPr>
            <a:r>
              <a:rPr lang="en-US" altLang="zh-CN" sz="3000">
                <a:solidFill>
                  <a:schemeClr val="bg2"/>
                </a:solidFill>
                <a:latin typeface="Courier New" pitchFamily="49" charset="0"/>
                <a:ea typeface="Microsoft YaHei" pitchFamily="34" charset="-122"/>
                <a:sym typeface="Courier New" pitchFamily="49" charset="0"/>
              </a:rPr>
              <a:t>  throw ex;</a:t>
            </a:r>
          </a:p>
          <a:p>
            <a:pPr marL="357188" indent="-357188" algn="just">
              <a:buSzPct val="90000"/>
              <a:buFont typeface="Monotype Sorts" pitchFamily="2" charset="2"/>
              <a:buNone/>
            </a:pPr>
            <a:r>
              <a:rPr lang="en-US" altLang="zh-CN" sz="3000">
                <a:solidFill>
                  <a:schemeClr val="bg2"/>
                </a:solidFill>
                <a:latin typeface="Courier New" pitchFamily="49" charset="0"/>
                <a:ea typeface="Microsoft YaHei" pitchFamily="34" charset="-122"/>
                <a:sym typeface="Courier New" pitchFamily="49" charset="0"/>
              </a:rPr>
              <a:t>}</a:t>
            </a:r>
            <a:endParaRPr lang="en-US" altLang="zh-CN" sz="2000">
              <a:solidFill>
                <a:srgbClr val="62870A"/>
              </a:solidFill>
              <a:latin typeface="Arial" pitchFamily="34" charset="0"/>
              <a:ea typeface="Microsoft YaHei" pitchFamily="34" charset="-122"/>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p:cNvSpPr>
            <a:spLocks noGrp="1"/>
          </p:cNvSpPr>
          <p:nvPr>
            <p:ph type="sldNum" sz="quarter" idx="12"/>
          </p:nvPr>
        </p:nvSpPr>
        <p:spPr>
          <a:noFill/>
        </p:spPr>
        <p:txBody>
          <a:bodyPr/>
          <a:lstStyle/>
          <a:p>
            <a:pPr>
              <a:buFontTx/>
              <a:buNone/>
            </a:pPr>
            <a:fld id="{C9F840F9-E39A-437F-8F9E-12867156BC2B}" type="slidenum">
              <a:rPr lang="zh-CN" altLang="en-US"/>
              <a:pPr>
                <a:buFontTx/>
                <a:buNone/>
              </a:pPr>
              <a:t>19</a:t>
            </a:fld>
            <a:endParaRPr lang="zh-CN" altLang="en-US"/>
          </a:p>
        </p:txBody>
      </p:sp>
      <p:sp>
        <p:nvSpPr>
          <p:cNvPr id="33794" name="Rectangle 2"/>
          <p:cNvSpPr>
            <a:spLocks noGrp="1" noChangeArrowheads="1"/>
          </p:cNvSpPr>
          <p:nvPr>
            <p:ph type="title"/>
          </p:nvPr>
        </p:nvSpPr>
        <p:spPr/>
        <p:txBody>
          <a:bodyPr/>
          <a:lstStyle/>
          <a:p>
            <a:r>
              <a:rPr lang="en-US" altLang="zh-CN" sz="2400" smtClean="0"/>
              <a:t>The </a:t>
            </a:r>
            <a:r>
              <a:rPr lang="en-US" altLang="zh-CN" sz="3800" smtClean="0">
                <a:latin typeface="Courier New" pitchFamily="49" charset="0"/>
                <a:sym typeface="Courier New" pitchFamily="49" charset="0"/>
              </a:rPr>
              <a:t>finally</a:t>
            </a:r>
            <a:r>
              <a:rPr lang="en-US" altLang="zh-CN" sz="2400" smtClean="0"/>
              <a:t> Clause</a:t>
            </a:r>
          </a:p>
        </p:txBody>
      </p:sp>
      <p:sp>
        <p:nvSpPr>
          <p:cNvPr id="33795" name="Rectangle 3"/>
          <p:cNvSpPr>
            <a:spLocks noGrp="1" noChangeArrowheads="1"/>
          </p:cNvSpPr>
          <p:nvPr>
            <p:ph type="body" idx="1"/>
          </p:nvPr>
        </p:nvSpPr>
        <p:spPr/>
        <p:txBody>
          <a:bodyPr/>
          <a:lstStyle/>
          <a:p>
            <a:endParaRPr lang="en-US" altLang="en-US" smtClean="0"/>
          </a:p>
        </p:txBody>
      </p:sp>
      <p:sp>
        <p:nvSpPr>
          <p:cNvPr id="33796" name="Rectangle 3"/>
          <p:cNvSpPr>
            <a:spLocks noGrp="1" noChangeArrowheads="1"/>
          </p:cNvSpPr>
          <p:nvPr/>
        </p:nvSpPr>
        <p:spPr bwMode="auto">
          <a:xfrm>
            <a:off x="495300" y="1381124"/>
            <a:ext cx="10982510" cy="4181475"/>
          </a:xfrm>
          <a:prstGeom prst="rect">
            <a:avLst/>
          </a:prstGeom>
          <a:solidFill>
            <a:schemeClr val="tx1"/>
          </a:solidFill>
          <a:ln w="9525">
            <a:noFill/>
            <a:miter lim="800000"/>
            <a:headEnd/>
            <a:tailEnd/>
          </a:ln>
        </p:spPr>
        <p:txBody>
          <a:bodyPr/>
          <a:lstStyle/>
          <a:p>
            <a:pPr marL="357188" indent="-357188" algn="just">
              <a:lnSpc>
                <a:spcPct val="90000"/>
              </a:lnSpc>
              <a:spcBef>
                <a:spcPts val="1800"/>
              </a:spcBef>
              <a:buSzPct val="90000"/>
              <a:buFont typeface="Monotype Sorts" pitchFamily="2" charset="2"/>
              <a:buNone/>
            </a:pPr>
            <a:r>
              <a:rPr lang="en-US" altLang="zh-CN" sz="3000" dirty="0">
                <a:solidFill>
                  <a:schemeClr val="bg2"/>
                </a:solidFill>
                <a:latin typeface="Courier New" pitchFamily="49" charset="0"/>
                <a:ea typeface="Microsoft YaHei" pitchFamily="34" charset="-122"/>
                <a:sym typeface="Courier New" pitchFamily="49" charset="0"/>
              </a:rPr>
              <a:t>try {  </a:t>
            </a:r>
          </a:p>
          <a:p>
            <a:pPr marL="357188" indent="-357188" algn="just">
              <a:lnSpc>
                <a:spcPct val="90000"/>
              </a:lnSpc>
              <a:buSzPct val="90000"/>
              <a:buFont typeface="Monotype Sorts" pitchFamily="2" charset="2"/>
              <a:buNone/>
            </a:pPr>
            <a:r>
              <a:rPr lang="en-US" altLang="zh-CN" sz="3000" dirty="0">
                <a:solidFill>
                  <a:schemeClr val="bg2"/>
                </a:solidFill>
                <a:latin typeface="Courier New" pitchFamily="49" charset="0"/>
                <a:ea typeface="Microsoft YaHei" pitchFamily="34" charset="-122"/>
                <a:sym typeface="Courier New" pitchFamily="49" charset="0"/>
              </a:rPr>
              <a:t>  statements;</a:t>
            </a:r>
          </a:p>
          <a:p>
            <a:pPr marL="357188" indent="-357188" algn="just">
              <a:lnSpc>
                <a:spcPct val="90000"/>
              </a:lnSpc>
              <a:buSzPct val="90000"/>
              <a:buFont typeface="Monotype Sorts" pitchFamily="2" charset="2"/>
              <a:buNone/>
            </a:pPr>
            <a:r>
              <a:rPr lang="en-US" altLang="zh-CN" sz="3000" dirty="0">
                <a:solidFill>
                  <a:schemeClr val="bg2"/>
                </a:solidFill>
                <a:latin typeface="Courier New" pitchFamily="49" charset="0"/>
                <a:ea typeface="Microsoft YaHei" pitchFamily="34" charset="-122"/>
                <a:sym typeface="Courier New" pitchFamily="49" charset="0"/>
              </a:rPr>
              <a:t>}</a:t>
            </a:r>
          </a:p>
          <a:p>
            <a:pPr marL="357188" indent="-357188" algn="just">
              <a:lnSpc>
                <a:spcPct val="90000"/>
              </a:lnSpc>
              <a:buSzPct val="90000"/>
              <a:buFont typeface="Monotype Sorts" pitchFamily="2" charset="2"/>
              <a:buNone/>
            </a:pPr>
            <a:r>
              <a:rPr lang="en-US" altLang="zh-CN" sz="3000" dirty="0">
                <a:solidFill>
                  <a:schemeClr val="bg2"/>
                </a:solidFill>
                <a:latin typeface="Courier New" pitchFamily="49" charset="0"/>
                <a:ea typeface="Microsoft YaHei" pitchFamily="34" charset="-122"/>
                <a:sym typeface="Courier New" pitchFamily="49" charset="0"/>
              </a:rPr>
              <a:t>catch(</a:t>
            </a:r>
            <a:r>
              <a:rPr lang="en-US" altLang="zh-CN" sz="3000" dirty="0" err="1">
                <a:solidFill>
                  <a:schemeClr val="bg2"/>
                </a:solidFill>
                <a:latin typeface="Courier New" pitchFamily="49" charset="0"/>
                <a:ea typeface="Microsoft YaHei" pitchFamily="34" charset="-122"/>
                <a:sym typeface="Courier New" pitchFamily="49" charset="0"/>
              </a:rPr>
              <a:t>TheException</a:t>
            </a:r>
            <a:r>
              <a:rPr lang="en-US" altLang="zh-CN" sz="3000" dirty="0">
                <a:solidFill>
                  <a:schemeClr val="bg2"/>
                </a:solidFill>
                <a:latin typeface="Courier New" pitchFamily="49" charset="0"/>
                <a:ea typeface="Microsoft YaHei" pitchFamily="34" charset="-122"/>
                <a:sym typeface="Courier New" pitchFamily="49" charset="0"/>
              </a:rPr>
              <a:t> ex) { </a:t>
            </a:r>
          </a:p>
          <a:p>
            <a:pPr marL="357188" indent="-357188" algn="just">
              <a:lnSpc>
                <a:spcPct val="90000"/>
              </a:lnSpc>
              <a:buSzPct val="90000"/>
              <a:buFont typeface="Monotype Sorts" pitchFamily="2" charset="2"/>
              <a:buNone/>
            </a:pPr>
            <a:r>
              <a:rPr lang="en-US" altLang="zh-CN" sz="3000" dirty="0">
                <a:solidFill>
                  <a:schemeClr val="bg2"/>
                </a:solidFill>
                <a:latin typeface="Courier New" pitchFamily="49" charset="0"/>
                <a:ea typeface="Microsoft YaHei" pitchFamily="34" charset="-122"/>
                <a:sym typeface="Courier New" pitchFamily="49" charset="0"/>
              </a:rPr>
              <a:t>  handling ex; </a:t>
            </a:r>
          </a:p>
          <a:p>
            <a:pPr marL="357188" indent="-357188" algn="just">
              <a:lnSpc>
                <a:spcPct val="90000"/>
              </a:lnSpc>
              <a:buSzPct val="90000"/>
              <a:buFont typeface="Monotype Sorts" pitchFamily="2" charset="2"/>
              <a:buNone/>
            </a:pPr>
            <a:r>
              <a:rPr lang="en-US" altLang="zh-CN" sz="3000" dirty="0">
                <a:solidFill>
                  <a:schemeClr val="bg2"/>
                </a:solidFill>
                <a:latin typeface="Courier New" pitchFamily="49" charset="0"/>
                <a:ea typeface="Microsoft YaHei" pitchFamily="34" charset="-122"/>
                <a:sym typeface="Courier New" pitchFamily="49" charset="0"/>
              </a:rPr>
              <a:t>}</a:t>
            </a:r>
          </a:p>
          <a:p>
            <a:pPr marL="357188" indent="-357188" algn="just">
              <a:lnSpc>
                <a:spcPct val="90000"/>
              </a:lnSpc>
              <a:buSzPct val="90000"/>
              <a:buFont typeface="Monotype Sorts" pitchFamily="2" charset="2"/>
              <a:buNone/>
            </a:pPr>
            <a:r>
              <a:rPr lang="en-US" altLang="zh-CN" sz="3000" dirty="0">
                <a:solidFill>
                  <a:schemeClr val="bg2"/>
                </a:solidFill>
                <a:latin typeface="Courier New" pitchFamily="49" charset="0"/>
                <a:ea typeface="Microsoft YaHei" pitchFamily="34" charset="-122"/>
                <a:sym typeface="Courier New" pitchFamily="49" charset="0"/>
              </a:rPr>
              <a:t>finally { </a:t>
            </a:r>
          </a:p>
          <a:p>
            <a:pPr marL="357188" indent="-357188" algn="just">
              <a:lnSpc>
                <a:spcPct val="90000"/>
              </a:lnSpc>
              <a:buSzPct val="90000"/>
              <a:buFont typeface="Monotype Sorts" pitchFamily="2" charset="2"/>
              <a:buNone/>
            </a:pPr>
            <a:r>
              <a:rPr lang="en-US" altLang="zh-CN" sz="3000" dirty="0">
                <a:solidFill>
                  <a:schemeClr val="bg2"/>
                </a:solidFill>
                <a:latin typeface="Courier New" pitchFamily="49" charset="0"/>
                <a:ea typeface="Microsoft YaHei" pitchFamily="34" charset="-122"/>
                <a:sym typeface="Courier New" pitchFamily="49" charset="0"/>
              </a:rPr>
              <a:t>  </a:t>
            </a:r>
            <a:r>
              <a:rPr lang="en-US" altLang="zh-CN" sz="3000" dirty="0" err="1">
                <a:solidFill>
                  <a:schemeClr val="bg2"/>
                </a:solidFill>
                <a:latin typeface="Courier New" pitchFamily="49" charset="0"/>
                <a:ea typeface="Microsoft YaHei" pitchFamily="34" charset="-122"/>
                <a:sym typeface="Courier New" pitchFamily="49" charset="0"/>
              </a:rPr>
              <a:t>finalStatements</a:t>
            </a:r>
            <a:r>
              <a:rPr lang="en-US" altLang="zh-CN" sz="3000" dirty="0">
                <a:solidFill>
                  <a:schemeClr val="bg2"/>
                </a:solidFill>
                <a:latin typeface="Courier New" pitchFamily="49" charset="0"/>
                <a:ea typeface="Microsoft YaHei" pitchFamily="34" charset="-122"/>
                <a:sym typeface="Courier New" pitchFamily="49" charset="0"/>
              </a:rPr>
              <a:t>; </a:t>
            </a:r>
          </a:p>
          <a:p>
            <a:pPr marL="357188" indent="-357188" algn="just">
              <a:lnSpc>
                <a:spcPct val="90000"/>
              </a:lnSpc>
              <a:buSzPct val="90000"/>
              <a:buFont typeface="Monotype Sorts" pitchFamily="2" charset="2"/>
              <a:buNone/>
            </a:pPr>
            <a:r>
              <a:rPr lang="en-US" altLang="zh-CN" sz="3000" dirty="0">
                <a:solidFill>
                  <a:schemeClr val="bg2"/>
                </a:solidFill>
                <a:latin typeface="Courier New" pitchFamily="49" charset="0"/>
                <a:ea typeface="Microsoft YaHei" pitchFamily="34" charset="-122"/>
                <a:sym typeface="Courier New" pitchFamily="49" charset="0"/>
              </a:rPr>
              <a:t>}</a:t>
            </a:r>
            <a:endParaRPr lang="en-US" altLang="zh-CN" sz="3000" dirty="0">
              <a:solidFill>
                <a:schemeClr val="bg2"/>
              </a:solidFill>
              <a:latin typeface="Arial" pitchFamily="34" charset="0"/>
              <a:ea typeface="Microsoft YaHei" pitchFamily="34" charset="-122"/>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31813" y="739780"/>
            <a:ext cx="8763000" cy="1470025"/>
          </a:xfrm>
        </p:spPr>
        <p:txBody>
          <a:bodyPr/>
          <a:lstStyle/>
          <a:p>
            <a:r>
              <a:rPr lang="en-US" dirty="0" smtClean="0"/>
              <a:t>Antra SEP Program</a:t>
            </a:r>
            <a:endParaRPr lang="en-US" dirty="0"/>
          </a:p>
        </p:txBody>
      </p:sp>
      <p:sp>
        <p:nvSpPr>
          <p:cNvPr id="6" name="Subtitle 2"/>
          <p:cNvSpPr>
            <a:spLocks noGrp="1"/>
          </p:cNvSpPr>
          <p:nvPr>
            <p:ph type="subTitle" idx="1"/>
          </p:nvPr>
        </p:nvSpPr>
        <p:spPr>
          <a:xfrm>
            <a:off x="531763" y="2286000"/>
            <a:ext cx="8764141" cy="914400"/>
          </a:xfrm>
        </p:spPr>
        <p:txBody>
          <a:bodyPr/>
          <a:lstStyle/>
          <a:p>
            <a:r>
              <a:rPr lang="en-US" dirty="0" smtClean="0"/>
              <a:t>Hello World</a:t>
            </a:r>
            <a:endParaRPr lang="en-US" dirty="0"/>
          </a:p>
        </p:txBody>
      </p:sp>
      <p:sp>
        <p:nvSpPr>
          <p:cNvPr id="8" name="Text Placeholder 3"/>
          <p:cNvSpPr>
            <a:spLocks noGrp="1"/>
          </p:cNvSpPr>
          <p:nvPr>
            <p:ph type="body" sz="quarter" idx="13"/>
          </p:nvPr>
        </p:nvSpPr>
        <p:spPr>
          <a:xfrm>
            <a:off x="531813" y="2867477"/>
            <a:ext cx="8763000" cy="2514149"/>
          </a:xfrm>
        </p:spPr>
        <p:txBody>
          <a:bodyPr/>
          <a:lstStyle/>
          <a:p>
            <a:r>
              <a:rPr lang="en-US" dirty="0" smtClean="0"/>
              <a:t>Core Java Training 4</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Number Placeholder 5"/>
          <p:cNvSpPr>
            <a:spLocks noGrp="1"/>
          </p:cNvSpPr>
          <p:nvPr>
            <p:ph type="sldNum" sz="quarter" idx="12"/>
          </p:nvPr>
        </p:nvSpPr>
        <p:spPr>
          <a:noFill/>
        </p:spPr>
        <p:txBody>
          <a:bodyPr/>
          <a:lstStyle/>
          <a:p>
            <a:pPr>
              <a:buFontTx/>
              <a:buNone/>
            </a:pPr>
            <a:fld id="{4A54C7DF-B42E-4552-90D6-A88C4A2E5418}" type="slidenum">
              <a:rPr lang="zh-CN" altLang="en-US"/>
              <a:pPr>
                <a:buFontTx/>
                <a:buNone/>
              </a:pPr>
              <a:t>20</a:t>
            </a:fld>
            <a:endParaRPr lang="zh-CN" altLang="en-US"/>
          </a:p>
        </p:txBody>
      </p:sp>
      <p:sp>
        <p:nvSpPr>
          <p:cNvPr id="34818" name="Rectangle 2"/>
          <p:cNvSpPr>
            <a:spLocks noGrp="1" noChangeArrowheads="1"/>
          </p:cNvSpPr>
          <p:nvPr>
            <p:ph type="title"/>
          </p:nvPr>
        </p:nvSpPr>
        <p:spPr>
          <a:xfrm>
            <a:off x="142876" y="209551"/>
            <a:ext cx="11514142" cy="685800"/>
          </a:xfrm>
        </p:spPr>
        <p:txBody>
          <a:bodyPr/>
          <a:lstStyle/>
          <a:p>
            <a:r>
              <a:rPr lang="en-US" altLang="zh-CN" dirty="0" smtClean="0"/>
              <a:t>Trace a Program Execution</a:t>
            </a:r>
          </a:p>
        </p:txBody>
      </p:sp>
      <p:pic>
        <p:nvPicPr>
          <p:cNvPr id="34819" name="Picture 3"/>
          <p:cNvPicPr>
            <a:picLocks noGrp="1" noChangeAspect="1" noChangeArrowheads="1"/>
          </p:cNvPicPr>
          <p:nvPr>
            <p:ph idx="1"/>
          </p:nvPr>
        </p:nvPicPr>
        <p:blipFill>
          <a:blip r:embed="rId2" cstate="print"/>
          <a:srcRect/>
          <a:stretch>
            <a:fillRect/>
          </a:stretch>
        </p:blipFill>
        <p:spPr>
          <a:xfrm>
            <a:off x="763919" y="1049339"/>
            <a:ext cx="10720241" cy="5127625"/>
          </a:xfrm>
          <a:noFill/>
        </p:spPr>
      </p:pic>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5"/>
          <p:cNvSpPr>
            <a:spLocks noGrp="1"/>
          </p:cNvSpPr>
          <p:nvPr>
            <p:ph type="sldNum" sz="quarter" idx="12"/>
          </p:nvPr>
        </p:nvSpPr>
        <p:spPr>
          <a:noFill/>
        </p:spPr>
        <p:txBody>
          <a:bodyPr/>
          <a:lstStyle/>
          <a:p>
            <a:pPr>
              <a:buFontTx/>
              <a:buNone/>
            </a:pPr>
            <a:fld id="{5A39443F-D2B3-4E24-8F54-2C120F8E2A04}" type="slidenum">
              <a:rPr lang="zh-CN" altLang="en-US"/>
              <a:pPr>
                <a:buFontTx/>
                <a:buNone/>
              </a:pPr>
              <a:t>21</a:t>
            </a:fld>
            <a:endParaRPr lang="zh-CN" altLang="en-US"/>
          </a:p>
        </p:txBody>
      </p:sp>
      <p:sp>
        <p:nvSpPr>
          <p:cNvPr id="35842" name="Rectangle 2"/>
          <p:cNvSpPr>
            <a:spLocks noGrp="1" noChangeArrowheads="1"/>
          </p:cNvSpPr>
          <p:nvPr>
            <p:ph type="title"/>
          </p:nvPr>
        </p:nvSpPr>
        <p:spPr>
          <a:xfrm>
            <a:off x="114300" y="133350"/>
            <a:ext cx="11542717" cy="771525"/>
          </a:xfrm>
        </p:spPr>
        <p:txBody>
          <a:bodyPr/>
          <a:lstStyle/>
          <a:p>
            <a:r>
              <a:rPr lang="en-US" altLang="zh-CN" dirty="0" smtClean="0"/>
              <a:t>Trace a Program Execution</a:t>
            </a:r>
          </a:p>
        </p:txBody>
      </p:sp>
      <p:pic>
        <p:nvPicPr>
          <p:cNvPr id="35843" name="Picture 3"/>
          <p:cNvPicPr>
            <a:picLocks noGrp="1" noChangeAspect="1" noChangeArrowheads="1"/>
          </p:cNvPicPr>
          <p:nvPr>
            <p:ph idx="1"/>
          </p:nvPr>
        </p:nvPicPr>
        <p:blipFill>
          <a:blip r:embed="rId2" cstate="print"/>
          <a:srcRect/>
          <a:stretch>
            <a:fillRect/>
          </a:stretch>
        </p:blipFill>
        <p:spPr>
          <a:xfrm>
            <a:off x="584049" y="1016001"/>
            <a:ext cx="10948781" cy="5095875"/>
          </a:xfrm>
          <a:noFill/>
        </p:spPr>
      </p:pic>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Number Placeholder 5"/>
          <p:cNvSpPr>
            <a:spLocks noGrp="1"/>
          </p:cNvSpPr>
          <p:nvPr>
            <p:ph type="sldNum" sz="quarter" idx="12"/>
          </p:nvPr>
        </p:nvSpPr>
        <p:spPr>
          <a:noFill/>
        </p:spPr>
        <p:txBody>
          <a:bodyPr/>
          <a:lstStyle/>
          <a:p>
            <a:pPr>
              <a:buFontTx/>
              <a:buNone/>
            </a:pPr>
            <a:fld id="{F0905AE0-E8AF-4427-B2E0-82DE9938F3A5}" type="slidenum">
              <a:rPr lang="zh-CN" altLang="en-US"/>
              <a:pPr>
                <a:buFontTx/>
                <a:buNone/>
              </a:pPr>
              <a:t>22</a:t>
            </a:fld>
            <a:endParaRPr lang="zh-CN" altLang="en-US"/>
          </a:p>
        </p:txBody>
      </p:sp>
      <p:sp>
        <p:nvSpPr>
          <p:cNvPr id="36866" name="Rectangle 2"/>
          <p:cNvSpPr>
            <a:spLocks noGrp="1" noChangeArrowheads="1"/>
          </p:cNvSpPr>
          <p:nvPr>
            <p:ph type="title"/>
          </p:nvPr>
        </p:nvSpPr>
        <p:spPr>
          <a:xfrm flipV="1">
            <a:off x="381000" y="1104900"/>
            <a:ext cx="10971217" cy="209549"/>
          </a:xfrm>
        </p:spPr>
        <p:txBody>
          <a:bodyPr/>
          <a:lstStyle/>
          <a:p>
            <a:endParaRPr lang="en-US" altLang="en-US" smtClean="0"/>
          </a:p>
        </p:txBody>
      </p:sp>
      <p:pic>
        <p:nvPicPr>
          <p:cNvPr id="36867" name="Picture 3"/>
          <p:cNvPicPr>
            <a:picLocks noGrp="1" noChangeAspect="1" noChangeArrowheads="1"/>
          </p:cNvPicPr>
          <p:nvPr>
            <p:ph idx="1"/>
          </p:nvPr>
        </p:nvPicPr>
        <p:blipFill>
          <a:blip r:embed="rId2" cstate="print"/>
          <a:srcRect/>
          <a:stretch>
            <a:fillRect/>
          </a:stretch>
        </p:blipFill>
        <p:spPr>
          <a:xfrm>
            <a:off x="1" y="678124"/>
            <a:ext cx="11473578" cy="5500427"/>
          </a:xfrm>
          <a:noFill/>
        </p:spPr>
      </p:pic>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p:cNvSpPr>
            <a:spLocks noGrp="1"/>
          </p:cNvSpPr>
          <p:nvPr>
            <p:ph type="sldNum" sz="quarter" idx="12"/>
          </p:nvPr>
        </p:nvSpPr>
        <p:spPr>
          <a:noFill/>
        </p:spPr>
        <p:txBody>
          <a:bodyPr/>
          <a:lstStyle/>
          <a:p>
            <a:pPr>
              <a:buFontTx/>
              <a:buNone/>
            </a:pPr>
            <a:fld id="{A0538D89-A926-49D7-8173-5491F8B8CB50}" type="slidenum">
              <a:rPr lang="zh-CN" altLang="en-US"/>
              <a:pPr>
                <a:buFontTx/>
                <a:buNone/>
              </a:pPr>
              <a:t>23</a:t>
            </a:fld>
            <a:endParaRPr lang="zh-CN" altLang="en-US"/>
          </a:p>
        </p:txBody>
      </p:sp>
      <p:sp>
        <p:nvSpPr>
          <p:cNvPr id="37890" name="Rectangle 2"/>
          <p:cNvSpPr>
            <a:spLocks noGrp="1" noChangeArrowheads="1"/>
          </p:cNvSpPr>
          <p:nvPr>
            <p:ph type="title"/>
          </p:nvPr>
        </p:nvSpPr>
        <p:spPr>
          <a:xfrm>
            <a:off x="257176" y="228601"/>
            <a:ext cx="11399842" cy="742950"/>
          </a:xfrm>
        </p:spPr>
        <p:txBody>
          <a:bodyPr/>
          <a:lstStyle/>
          <a:p>
            <a:r>
              <a:rPr lang="en-US" altLang="en-US" dirty="0" smtClean="0"/>
              <a:t>Ex 2</a:t>
            </a:r>
          </a:p>
        </p:txBody>
      </p:sp>
      <p:pic>
        <p:nvPicPr>
          <p:cNvPr id="37891" name="Picture 3"/>
          <p:cNvPicPr>
            <a:picLocks noGrp="1" noChangeAspect="1" noChangeArrowheads="1"/>
          </p:cNvPicPr>
          <p:nvPr>
            <p:ph idx="1"/>
          </p:nvPr>
        </p:nvPicPr>
        <p:blipFill>
          <a:blip r:embed="rId2" cstate="print"/>
          <a:srcRect/>
          <a:stretch>
            <a:fillRect/>
          </a:stretch>
        </p:blipFill>
        <p:spPr>
          <a:xfrm>
            <a:off x="649649" y="1106489"/>
            <a:ext cx="10948781" cy="5013325"/>
          </a:xfrm>
          <a:noFill/>
        </p:spPr>
      </p:pic>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Number Placeholder 6"/>
          <p:cNvSpPr>
            <a:spLocks noGrp="1"/>
          </p:cNvSpPr>
          <p:nvPr>
            <p:ph type="sldNum" sz="quarter" idx="12"/>
          </p:nvPr>
        </p:nvSpPr>
        <p:spPr>
          <a:noFill/>
        </p:spPr>
        <p:txBody>
          <a:bodyPr/>
          <a:lstStyle/>
          <a:p>
            <a:pPr>
              <a:buFontTx/>
              <a:buNone/>
            </a:pPr>
            <a:fld id="{793B7972-6ADD-49AE-8525-49DAB9B8A030}" type="slidenum">
              <a:rPr lang="zh-CN" altLang="en-US"/>
              <a:pPr>
                <a:buFontTx/>
                <a:buNone/>
              </a:pPr>
              <a:t>24</a:t>
            </a:fld>
            <a:endParaRPr lang="zh-CN" altLang="en-US"/>
          </a:p>
        </p:txBody>
      </p:sp>
      <p:sp>
        <p:nvSpPr>
          <p:cNvPr id="38914" name="Rectangle 2"/>
          <p:cNvSpPr>
            <a:spLocks noGrp="1" noChangeArrowheads="1"/>
          </p:cNvSpPr>
          <p:nvPr>
            <p:ph type="title"/>
          </p:nvPr>
        </p:nvSpPr>
        <p:spPr/>
        <p:txBody>
          <a:bodyPr/>
          <a:lstStyle/>
          <a:p>
            <a:endParaRPr lang="en-US" altLang="en-US" smtClean="0"/>
          </a:p>
        </p:txBody>
      </p:sp>
      <p:pic>
        <p:nvPicPr>
          <p:cNvPr id="38915" name="Picture 3"/>
          <p:cNvPicPr>
            <a:picLocks noChangeAspect="1" noChangeArrowheads="1"/>
          </p:cNvPicPr>
          <p:nvPr/>
        </p:nvPicPr>
        <p:blipFill>
          <a:blip r:embed="rId2" cstate="print"/>
          <a:srcRect/>
          <a:stretch>
            <a:fillRect/>
          </a:stretch>
        </p:blipFill>
        <p:spPr bwMode="auto">
          <a:xfrm>
            <a:off x="0" y="409575"/>
            <a:ext cx="11621541" cy="5305425"/>
          </a:xfrm>
          <a:prstGeom prst="rect">
            <a:avLst/>
          </a:prstGeom>
          <a:noFill/>
          <a:ln w="9525">
            <a:noFill/>
            <a:miter lim="800000"/>
            <a:headEnd/>
            <a:tailEnd/>
          </a:ln>
        </p:spPr>
      </p:pic>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p:spPr>
        <p:txBody>
          <a:bodyPr/>
          <a:lstStyle/>
          <a:p>
            <a:pPr>
              <a:buFontTx/>
              <a:buNone/>
            </a:pPr>
            <a:fld id="{74BB305A-91F6-4CF8-B546-CAB0EEA251DD}" type="slidenum">
              <a:rPr lang="zh-CN" altLang="en-US"/>
              <a:pPr>
                <a:buFontTx/>
                <a:buNone/>
              </a:pPr>
              <a:t>25</a:t>
            </a:fld>
            <a:endParaRPr lang="zh-CN" altLang="en-US"/>
          </a:p>
        </p:txBody>
      </p:sp>
      <p:sp>
        <p:nvSpPr>
          <p:cNvPr id="39938" name="Rectangle 2"/>
          <p:cNvSpPr>
            <a:spLocks noGrp="1" noChangeArrowheads="1"/>
          </p:cNvSpPr>
          <p:nvPr>
            <p:ph type="title"/>
          </p:nvPr>
        </p:nvSpPr>
        <p:spPr/>
        <p:txBody>
          <a:bodyPr/>
          <a:lstStyle/>
          <a:p>
            <a:endParaRPr lang="en-US" altLang="en-US" smtClean="0"/>
          </a:p>
        </p:txBody>
      </p:sp>
      <p:pic>
        <p:nvPicPr>
          <p:cNvPr id="39939" name="Picture 3"/>
          <p:cNvPicPr>
            <a:picLocks noGrp="1" noChangeAspect="1" noChangeArrowheads="1"/>
          </p:cNvPicPr>
          <p:nvPr>
            <p:ph idx="1"/>
          </p:nvPr>
        </p:nvPicPr>
        <p:blipFill>
          <a:blip r:embed="rId3" cstate="print"/>
          <a:srcRect/>
          <a:stretch>
            <a:fillRect/>
          </a:stretch>
        </p:blipFill>
        <p:spPr>
          <a:xfrm>
            <a:off x="184946" y="228601"/>
            <a:ext cx="11414539" cy="5135564"/>
          </a:xfrm>
          <a:noFill/>
        </p:spPr>
      </p:pic>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5"/>
          <p:cNvSpPr>
            <a:spLocks noGrp="1"/>
          </p:cNvSpPr>
          <p:nvPr>
            <p:ph type="sldNum" sz="quarter" idx="12"/>
          </p:nvPr>
        </p:nvSpPr>
        <p:spPr>
          <a:noFill/>
        </p:spPr>
        <p:txBody>
          <a:bodyPr/>
          <a:lstStyle/>
          <a:p>
            <a:pPr>
              <a:buFontTx/>
              <a:buNone/>
            </a:pPr>
            <a:fld id="{1AF8F45A-3585-4E68-8CDD-BF6C7E5F33A1}" type="slidenum">
              <a:rPr lang="zh-CN" altLang="en-US"/>
              <a:pPr>
                <a:buFontTx/>
                <a:buNone/>
              </a:pPr>
              <a:t>26</a:t>
            </a:fld>
            <a:endParaRPr lang="zh-CN" altLang="en-US"/>
          </a:p>
        </p:txBody>
      </p:sp>
      <p:sp>
        <p:nvSpPr>
          <p:cNvPr id="41986" name="Rectangle 2"/>
          <p:cNvSpPr>
            <a:spLocks noGrp="1" noChangeArrowheads="1"/>
          </p:cNvSpPr>
          <p:nvPr>
            <p:ph type="title"/>
          </p:nvPr>
        </p:nvSpPr>
        <p:spPr/>
        <p:txBody>
          <a:bodyPr/>
          <a:lstStyle/>
          <a:p>
            <a:endParaRPr lang="en-US" altLang="en-US" smtClean="0"/>
          </a:p>
        </p:txBody>
      </p:sp>
      <p:pic>
        <p:nvPicPr>
          <p:cNvPr id="41987" name="Picture 3"/>
          <p:cNvPicPr>
            <a:picLocks noGrp="1" noChangeAspect="1" noChangeArrowheads="1"/>
          </p:cNvPicPr>
          <p:nvPr>
            <p:ph idx="1"/>
          </p:nvPr>
        </p:nvPicPr>
        <p:blipFill>
          <a:blip r:embed="rId2" cstate="print"/>
          <a:srcRect/>
          <a:stretch>
            <a:fillRect/>
          </a:stretch>
        </p:blipFill>
        <p:spPr>
          <a:xfrm>
            <a:off x="0" y="209550"/>
            <a:ext cx="11603993" cy="5145089"/>
          </a:xfrm>
          <a:noFill/>
        </p:spPr>
      </p:pic>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Number Placeholder 5"/>
          <p:cNvSpPr>
            <a:spLocks noGrp="1"/>
          </p:cNvSpPr>
          <p:nvPr>
            <p:ph type="sldNum" sz="quarter" idx="12"/>
          </p:nvPr>
        </p:nvSpPr>
        <p:spPr>
          <a:noFill/>
        </p:spPr>
        <p:txBody>
          <a:bodyPr/>
          <a:lstStyle/>
          <a:p>
            <a:pPr>
              <a:buFontTx/>
              <a:buNone/>
            </a:pPr>
            <a:fld id="{CC020EBE-6A30-4960-A941-CCADB5D36C39}" type="slidenum">
              <a:rPr lang="zh-CN" altLang="en-US"/>
              <a:pPr>
                <a:buFontTx/>
                <a:buNone/>
              </a:pPr>
              <a:t>27</a:t>
            </a:fld>
            <a:endParaRPr lang="zh-CN" altLang="en-US"/>
          </a:p>
        </p:txBody>
      </p:sp>
      <p:sp>
        <p:nvSpPr>
          <p:cNvPr id="43010" name="Rectangle 2"/>
          <p:cNvSpPr>
            <a:spLocks noGrp="1" noChangeArrowheads="1"/>
          </p:cNvSpPr>
          <p:nvPr>
            <p:ph type="title"/>
          </p:nvPr>
        </p:nvSpPr>
        <p:spPr>
          <a:xfrm>
            <a:off x="276225" y="180975"/>
            <a:ext cx="11380793" cy="762000"/>
          </a:xfrm>
        </p:spPr>
        <p:txBody>
          <a:bodyPr/>
          <a:lstStyle/>
          <a:p>
            <a:r>
              <a:rPr lang="en-US" altLang="en-US" dirty="0" smtClean="0"/>
              <a:t>Ex 3</a:t>
            </a:r>
          </a:p>
        </p:txBody>
      </p:sp>
      <p:pic>
        <p:nvPicPr>
          <p:cNvPr id="43011" name="Picture 3"/>
          <p:cNvPicPr>
            <a:picLocks noGrp="1" noChangeAspect="1" noChangeArrowheads="1"/>
          </p:cNvPicPr>
          <p:nvPr>
            <p:ph idx="1"/>
          </p:nvPr>
        </p:nvPicPr>
        <p:blipFill>
          <a:blip r:embed="rId2" cstate="print"/>
          <a:srcRect/>
          <a:stretch>
            <a:fillRect/>
          </a:stretch>
        </p:blipFill>
        <p:spPr>
          <a:xfrm>
            <a:off x="713132" y="1049339"/>
            <a:ext cx="10821814" cy="5127625"/>
          </a:xfrm>
          <a:noFill/>
        </p:spPr>
      </p:pic>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5"/>
          <p:cNvSpPr>
            <a:spLocks noGrp="1"/>
          </p:cNvSpPr>
          <p:nvPr>
            <p:ph type="sldNum" sz="quarter" idx="12"/>
          </p:nvPr>
        </p:nvSpPr>
        <p:spPr>
          <a:noFill/>
        </p:spPr>
        <p:txBody>
          <a:bodyPr/>
          <a:lstStyle/>
          <a:p>
            <a:pPr>
              <a:buFontTx/>
              <a:buNone/>
            </a:pPr>
            <a:fld id="{425A67D1-87FC-44B3-9F7D-D833E49AB069}" type="slidenum">
              <a:rPr lang="zh-CN" altLang="en-US"/>
              <a:pPr>
                <a:buFontTx/>
                <a:buNone/>
              </a:pPr>
              <a:t>28</a:t>
            </a:fld>
            <a:endParaRPr lang="zh-CN" altLang="en-US"/>
          </a:p>
        </p:txBody>
      </p:sp>
      <p:sp>
        <p:nvSpPr>
          <p:cNvPr id="44034" name="Rectangle 2"/>
          <p:cNvSpPr>
            <a:spLocks noGrp="1" noChangeArrowheads="1"/>
          </p:cNvSpPr>
          <p:nvPr>
            <p:ph type="title"/>
          </p:nvPr>
        </p:nvSpPr>
        <p:spPr/>
        <p:txBody>
          <a:bodyPr/>
          <a:lstStyle/>
          <a:p>
            <a:endParaRPr lang="en-US" altLang="en-US" smtClean="0"/>
          </a:p>
        </p:txBody>
      </p:sp>
      <p:pic>
        <p:nvPicPr>
          <p:cNvPr id="44035" name="Picture 3"/>
          <p:cNvPicPr>
            <a:picLocks noGrp="1" noChangeAspect="1" noChangeArrowheads="1"/>
          </p:cNvPicPr>
          <p:nvPr>
            <p:ph idx="1"/>
          </p:nvPr>
        </p:nvPicPr>
        <p:blipFill>
          <a:blip r:embed="rId2" cstate="print"/>
          <a:srcRect/>
          <a:stretch>
            <a:fillRect/>
          </a:stretch>
        </p:blipFill>
        <p:spPr>
          <a:xfrm>
            <a:off x="0" y="228600"/>
            <a:ext cx="11555532" cy="5381625"/>
          </a:xfrm>
          <a:noFill/>
        </p:spPr>
      </p:pic>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Number Placeholder 5"/>
          <p:cNvSpPr>
            <a:spLocks noGrp="1"/>
          </p:cNvSpPr>
          <p:nvPr>
            <p:ph type="sldNum" sz="quarter" idx="12"/>
          </p:nvPr>
        </p:nvSpPr>
        <p:spPr>
          <a:noFill/>
        </p:spPr>
        <p:txBody>
          <a:bodyPr/>
          <a:lstStyle/>
          <a:p>
            <a:pPr>
              <a:buFontTx/>
              <a:buNone/>
            </a:pPr>
            <a:fld id="{E01B7AB0-12B5-4A87-8C45-E36AF78C1F84}" type="slidenum">
              <a:rPr lang="zh-CN" altLang="en-US"/>
              <a:pPr>
                <a:buFontTx/>
                <a:buNone/>
              </a:pPr>
              <a:t>29</a:t>
            </a:fld>
            <a:endParaRPr lang="zh-CN" altLang="en-US"/>
          </a:p>
        </p:txBody>
      </p:sp>
      <p:sp>
        <p:nvSpPr>
          <p:cNvPr id="45058" name="Rectangle 2"/>
          <p:cNvSpPr>
            <a:spLocks noGrp="1" noChangeArrowheads="1"/>
          </p:cNvSpPr>
          <p:nvPr>
            <p:ph type="title"/>
          </p:nvPr>
        </p:nvSpPr>
        <p:spPr/>
        <p:txBody>
          <a:bodyPr/>
          <a:lstStyle/>
          <a:p>
            <a:endParaRPr lang="en-US" altLang="en-US" smtClean="0"/>
          </a:p>
        </p:txBody>
      </p:sp>
      <p:pic>
        <p:nvPicPr>
          <p:cNvPr id="45059" name="Picture 3"/>
          <p:cNvPicPr>
            <a:picLocks noGrp="1" noChangeAspect="1" noChangeArrowheads="1"/>
          </p:cNvPicPr>
          <p:nvPr>
            <p:ph idx="1"/>
          </p:nvPr>
        </p:nvPicPr>
        <p:blipFill>
          <a:blip r:embed="rId2" cstate="print"/>
          <a:srcRect/>
          <a:stretch>
            <a:fillRect/>
          </a:stretch>
        </p:blipFill>
        <p:spPr>
          <a:xfrm>
            <a:off x="401999" y="376239"/>
            <a:ext cx="10948781" cy="5045075"/>
          </a:xfrm>
          <a:noFill/>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Number Placeholder 5"/>
          <p:cNvSpPr>
            <a:spLocks noGrp="1"/>
          </p:cNvSpPr>
          <p:nvPr>
            <p:ph type="sldNum" sz="quarter" idx="12"/>
          </p:nvPr>
        </p:nvSpPr>
        <p:spPr>
          <a:noFill/>
        </p:spPr>
        <p:txBody>
          <a:bodyPr/>
          <a:lstStyle/>
          <a:p>
            <a:pPr>
              <a:buFontTx/>
              <a:buNone/>
            </a:pPr>
            <a:fld id="{8879A705-462A-4772-9C89-EDE28DDAABB0}" type="slidenum">
              <a:rPr lang="zh-CN" altLang="en-US"/>
              <a:pPr>
                <a:buFontTx/>
                <a:buNone/>
              </a:pPr>
              <a:t>3</a:t>
            </a:fld>
            <a:endParaRPr lang="zh-CN" altLang="en-US"/>
          </a:p>
        </p:txBody>
      </p:sp>
      <p:sp>
        <p:nvSpPr>
          <p:cNvPr id="16386" name="Rectangle 2"/>
          <p:cNvSpPr>
            <a:spLocks noGrp="1" noChangeArrowheads="1"/>
          </p:cNvSpPr>
          <p:nvPr>
            <p:ph type="title"/>
          </p:nvPr>
        </p:nvSpPr>
        <p:spPr/>
        <p:txBody>
          <a:bodyPr/>
          <a:lstStyle/>
          <a:p>
            <a:r>
              <a:rPr lang="en-US" altLang="en-US" smtClean="0"/>
              <a:t>Day 4 Training Schedule</a:t>
            </a:r>
          </a:p>
        </p:txBody>
      </p:sp>
      <p:sp>
        <p:nvSpPr>
          <p:cNvPr id="16387" name="Rectangle 3"/>
          <p:cNvSpPr>
            <a:spLocks noGrp="1" noChangeArrowheads="1"/>
          </p:cNvSpPr>
          <p:nvPr>
            <p:ph type="body" idx="1"/>
          </p:nvPr>
        </p:nvSpPr>
        <p:spPr/>
        <p:txBody>
          <a:bodyPr/>
          <a:lstStyle/>
          <a:p>
            <a:pPr>
              <a:buFontTx/>
              <a:buNone/>
            </a:pPr>
            <a:endParaRPr lang="en-US" altLang="en-US" smtClean="0"/>
          </a:p>
          <a:p>
            <a:r>
              <a:rPr lang="en-US" altLang="en-US" smtClean="0"/>
              <a:t>Exception Handling</a:t>
            </a:r>
          </a:p>
          <a:p>
            <a:r>
              <a:rPr lang="en-US" altLang="en-US" smtClean="0"/>
              <a:t>Utility Classes</a:t>
            </a:r>
          </a:p>
          <a:p>
            <a:r>
              <a:rPr lang="en-US" altLang="en-US" smtClean="0"/>
              <a:t>Blocks</a:t>
            </a:r>
          </a:p>
          <a:p>
            <a:r>
              <a:rPr lang="en-US" altLang="en-US" smtClean="0"/>
              <a:t>Thread.</a:t>
            </a:r>
          </a:p>
          <a:p>
            <a:endParaRPr lang="en-US" altLang="en-US" smtClean="0"/>
          </a:p>
          <a:p>
            <a:pPr>
              <a:buFontTx/>
              <a:buNone/>
            </a:pPr>
            <a:endParaRPr lang="en-US" altLang="en-US" smtClean="0"/>
          </a:p>
          <a:p>
            <a:pPr>
              <a:buFont typeface="Wingdings" pitchFamily="2" charset="2"/>
              <a:buChar char="v"/>
            </a:pPr>
            <a:endParaRPr lang="en-US" altLang="en-US" smtClean="0"/>
          </a:p>
        </p:txBody>
      </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p:spPr>
        <p:txBody>
          <a:bodyPr/>
          <a:lstStyle/>
          <a:p>
            <a:pPr>
              <a:buFontTx/>
              <a:buNone/>
            </a:pPr>
            <a:fld id="{5245A800-DEA4-46E5-B6CF-F4EF80F8B4D4}" type="slidenum">
              <a:rPr lang="zh-CN" altLang="en-US"/>
              <a:pPr>
                <a:buFontTx/>
                <a:buNone/>
              </a:pPr>
              <a:t>30</a:t>
            </a:fld>
            <a:endParaRPr lang="zh-CN" altLang="en-US"/>
          </a:p>
        </p:txBody>
      </p:sp>
      <p:sp>
        <p:nvSpPr>
          <p:cNvPr id="46082" name="Rectangle 2"/>
          <p:cNvSpPr>
            <a:spLocks noGrp="1" noChangeArrowheads="1"/>
          </p:cNvSpPr>
          <p:nvPr>
            <p:ph type="title"/>
          </p:nvPr>
        </p:nvSpPr>
        <p:spPr/>
        <p:txBody>
          <a:bodyPr/>
          <a:lstStyle/>
          <a:p>
            <a:endParaRPr lang="en-US" altLang="en-US" smtClean="0"/>
          </a:p>
        </p:txBody>
      </p:sp>
      <p:pic>
        <p:nvPicPr>
          <p:cNvPr id="46083" name="Picture 3"/>
          <p:cNvPicPr>
            <a:picLocks noGrp="1" noChangeAspect="1" noChangeArrowheads="1"/>
          </p:cNvPicPr>
          <p:nvPr>
            <p:ph idx="1"/>
          </p:nvPr>
        </p:nvPicPr>
        <p:blipFill>
          <a:blip r:embed="rId2" cstate="print"/>
          <a:srcRect/>
          <a:stretch>
            <a:fillRect/>
          </a:stretch>
        </p:blipFill>
        <p:spPr>
          <a:xfrm>
            <a:off x="0" y="234950"/>
            <a:ext cx="10948781" cy="5118100"/>
          </a:xfrm>
          <a:noFill/>
        </p:spPr>
      </p:pic>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Number Placeholder 5"/>
          <p:cNvSpPr>
            <a:spLocks noGrp="1"/>
          </p:cNvSpPr>
          <p:nvPr>
            <p:ph type="sldNum" sz="quarter" idx="12"/>
          </p:nvPr>
        </p:nvSpPr>
        <p:spPr>
          <a:noFill/>
        </p:spPr>
        <p:txBody>
          <a:bodyPr/>
          <a:lstStyle/>
          <a:p>
            <a:pPr>
              <a:buFontTx/>
              <a:buNone/>
            </a:pPr>
            <a:fld id="{59DD8998-249E-4615-9E35-6F8117C46D9F}" type="slidenum">
              <a:rPr lang="zh-CN" altLang="en-US"/>
              <a:pPr>
                <a:buFontTx/>
                <a:buNone/>
              </a:pPr>
              <a:t>31</a:t>
            </a:fld>
            <a:endParaRPr lang="zh-CN" altLang="en-US"/>
          </a:p>
        </p:txBody>
      </p:sp>
      <p:sp>
        <p:nvSpPr>
          <p:cNvPr id="47106" name="Rectangle 2"/>
          <p:cNvSpPr>
            <a:spLocks noGrp="1" noChangeArrowheads="1"/>
          </p:cNvSpPr>
          <p:nvPr>
            <p:ph type="title"/>
          </p:nvPr>
        </p:nvSpPr>
        <p:spPr>
          <a:xfrm>
            <a:off x="200025" y="180975"/>
            <a:ext cx="11456992" cy="828675"/>
          </a:xfrm>
        </p:spPr>
        <p:txBody>
          <a:bodyPr/>
          <a:lstStyle/>
          <a:p>
            <a:r>
              <a:rPr lang="en-US" altLang="en-US" dirty="0" smtClean="0"/>
              <a:t>Customized Exception	</a:t>
            </a:r>
          </a:p>
        </p:txBody>
      </p:sp>
      <p:sp>
        <p:nvSpPr>
          <p:cNvPr id="47107" name="Rectangle 3"/>
          <p:cNvSpPr>
            <a:spLocks noGrp="1" noChangeArrowheads="1"/>
          </p:cNvSpPr>
          <p:nvPr>
            <p:ph type="body" idx="1"/>
          </p:nvPr>
        </p:nvSpPr>
        <p:spPr>
          <a:xfrm>
            <a:off x="342900" y="1133475"/>
            <a:ext cx="11314779" cy="4810126"/>
          </a:xfrm>
        </p:spPr>
        <p:txBody>
          <a:bodyPr/>
          <a:lstStyle/>
          <a:p>
            <a:r>
              <a:rPr lang="en-US" altLang="zh-CN" dirty="0" smtClean="0"/>
              <a:t>Sometimes we can create our own exception to meet our programming requirements. Such type of exceptions are called customized exceptions (user defined exceptions).</a:t>
            </a:r>
          </a:p>
          <a:p>
            <a:endParaRPr lang="en-US" altLang="zh-CN" dirty="0" smtClean="0"/>
          </a:p>
        </p:txBody>
      </p:sp>
      <p:pic>
        <p:nvPicPr>
          <p:cNvPr id="47108" name="Picture 4"/>
          <p:cNvPicPr>
            <a:picLocks noChangeAspect="1" noChangeArrowheads="1"/>
          </p:cNvPicPr>
          <p:nvPr/>
        </p:nvPicPr>
        <p:blipFill>
          <a:blip r:embed="rId2" cstate="print"/>
          <a:srcRect/>
          <a:stretch>
            <a:fillRect/>
          </a:stretch>
        </p:blipFill>
        <p:spPr bwMode="auto">
          <a:xfrm>
            <a:off x="3136083" y="2246313"/>
            <a:ext cx="5520946" cy="3752850"/>
          </a:xfrm>
          <a:prstGeom prst="rect">
            <a:avLst/>
          </a:prstGeom>
          <a:noFill/>
          <a:ln w="9525">
            <a:noFill/>
            <a:miter lim="800000"/>
            <a:headEnd/>
            <a:tailEnd/>
          </a:ln>
        </p:spPr>
      </p:pic>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2"/>
          </p:nvPr>
        </p:nvSpPr>
        <p:spPr>
          <a:noFill/>
        </p:spPr>
        <p:txBody>
          <a:bodyPr/>
          <a:lstStyle/>
          <a:p>
            <a:pPr>
              <a:buFontTx/>
              <a:buNone/>
            </a:pPr>
            <a:fld id="{6FA5F5C4-112B-4DD6-AF7F-73E495763CD7}" type="slidenum">
              <a:rPr lang="zh-CN" altLang="en-US"/>
              <a:pPr>
                <a:buFontTx/>
                <a:buNone/>
              </a:pPr>
              <a:t>32</a:t>
            </a:fld>
            <a:endParaRPr lang="zh-CN" altLang="en-US"/>
          </a:p>
        </p:txBody>
      </p:sp>
      <p:sp>
        <p:nvSpPr>
          <p:cNvPr id="48130" name="Rectangle 2"/>
          <p:cNvSpPr>
            <a:spLocks noGrp="1" noChangeArrowheads="1"/>
          </p:cNvSpPr>
          <p:nvPr>
            <p:ph type="title"/>
          </p:nvPr>
        </p:nvSpPr>
        <p:spPr>
          <a:xfrm>
            <a:off x="114300" y="152401"/>
            <a:ext cx="11542718" cy="704850"/>
          </a:xfrm>
        </p:spPr>
        <p:txBody>
          <a:bodyPr/>
          <a:lstStyle/>
          <a:p>
            <a:r>
              <a:rPr lang="en-US" altLang="en-US" dirty="0" smtClean="0"/>
              <a:t>Exception Summary</a:t>
            </a:r>
          </a:p>
        </p:txBody>
      </p:sp>
      <p:sp>
        <p:nvSpPr>
          <p:cNvPr id="48131" name="Rectangle 3"/>
          <p:cNvSpPr>
            <a:spLocks noGrp="1" noChangeArrowheads="1"/>
          </p:cNvSpPr>
          <p:nvPr>
            <p:ph type="body" idx="1"/>
          </p:nvPr>
        </p:nvSpPr>
        <p:spPr>
          <a:xfrm>
            <a:off x="123825" y="866775"/>
            <a:ext cx="11533854" cy="5076826"/>
          </a:xfrm>
        </p:spPr>
        <p:txBody>
          <a:bodyPr/>
          <a:lstStyle/>
          <a:p>
            <a:r>
              <a:rPr lang="en-US" altLang="zh-CN" dirty="0" smtClean="0"/>
              <a:t>making programs easier to read and to modify</a:t>
            </a:r>
          </a:p>
          <a:p>
            <a:r>
              <a:rPr lang="en-US" altLang="zh-CN" dirty="0" smtClean="0"/>
              <a:t>exception handling usually requires more time and resources </a:t>
            </a:r>
          </a:p>
          <a:p>
            <a:r>
              <a:rPr lang="en-US" altLang="zh-CN" dirty="0" smtClean="0"/>
              <a:t>You should use it to deal with unexpected error conditions. Do not use it to deal with simple, expected situations. For example, the following code </a:t>
            </a:r>
          </a:p>
        </p:txBody>
      </p:sp>
      <p:sp>
        <p:nvSpPr>
          <p:cNvPr id="48132" name="Rectangle 4"/>
          <p:cNvSpPr>
            <a:spLocks noChangeArrowheads="1"/>
          </p:cNvSpPr>
          <p:nvPr/>
        </p:nvSpPr>
        <p:spPr bwMode="auto">
          <a:xfrm>
            <a:off x="507868" y="3200400"/>
            <a:ext cx="11274663" cy="3048000"/>
          </a:xfrm>
          <a:prstGeom prst="rect">
            <a:avLst/>
          </a:prstGeom>
          <a:solidFill>
            <a:schemeClr val="tx1"/>
          </a:solidFill>
          <a:ln w="9525">
            <a:noFill/>
            <a:miter lim="800000"/>
            <a:headEnd/>
            <a:tailEnd/>
          </a:ln>
        </p:spPr>
        <p:txBody>
          <a:bodyPr lIns="92075" tIns="46038" rIns="92075" bIns="46038"/>
          <a:lstStyle/>
          <a:p>
            <a:pPr>
              <a:lnSpc>
                <a:spcPct val="90000"/>
              </a:lnSpc>
              <a:spcBef>
                <a:spcPct val="20000"/>
              </a:spcBef>
              <a:spcAft>
                <a:spcPts val="1200"/>
              </a:spcAft>
              <a:buClr>
                <a:schemeClr val="tx2"/>
              </a:buClr>
              <a:buSzPct val="75000"/>
              <a:buFont typeface="Monotype Sorts" pitchFamily="2" charset="2"/>
              <a:buNone/>
            </a:pPr>
            <a:r>
              <a:rPr lang="en-US" altLang="en-US">
                <a:solidFill>
                  <a:schemeClr val="bg2"/>
                </a:solidFill>
                <a:latin typeface="Courier New" pitchFamily="49" charset="0"/>
                <a:sym typeface="Times New Roman" pitchFamily="18" charset="0"/>
              </a:rPr>
              <a:t>try {</a:t>
            </a:r>
          </a:p>
          <a:p>
            <a:pPr>
              <a:lnSpc>
                <a:spcPct val="90000"/>
              </a:lnSpc>
              <a:spcBef>
                <a:spcPct val="20000"/>
              </a:spcBef>
              <a:spcAft>
                <a:spcPts val="1200"/>
              </a:spcAft>
              <a:buClr>
                <a:schemeClr val="tx2"/>
              </a:buClr>
              <a:buSzPct val="75000"/>
              <a:buFont typeface="Monotype Sorts" pitchFamily="2" charset="2"/>
              <a:buNone/>
            </a:pPr>
            <a:r>
              <a:rPr lang="en-US" altLang="en-US">
                <a:solidFill>
                  <a:schemeClr val="bg2"/>
                </a:solidFill>
                <a:latin typeface="Courier New" pitchFamily="49" charset="0"/>
                <a:sym typeface="Times New Roman" pitchFamily="18" charset="0"/>
              </a:rPr>
              <a:t>  System.out.println(refVar.toString());</a:t>
            </a:r>
          </a:p>
          <a:p>
            <a:pPr>
              <a:lnSpc>
                <a:spcPct val="90000"/>
              </a:lnSpc>
              <a:spcBef>
                <a:spcPct val="20000"/>
              </a:spcBef>
              <a:spcAft>
                <a:spcPts val="1200"/>
              </a:spcAft>
              <a:buClr>
                <a:schemeClr val="tx2"/>
              </a:buClr>
              <a:buSzPct val="75000"/>
              <a:buFont typeface="Monotype Sorts" pitchFamily="2" charset="2"/>
              <a:buNone/>
            </a:pPr>
            <a:r>
              <a:rPr lang="en-US" altLang="en-US">
                <a:solidFill>
                  <a:schemeClr val="bg2"/>
                </a:solidFill>
                <a:latin typeface="Courier New" pitchFamily="49" charset="0"/>
                <a:sym typeface="Times New Roman" pitchFamily="18" charset="0"/>
              </a:rPr>
              <a:t>}</a:t>
            </a:r>
          </a:p>
          <a:p>
            <a:pPr>
              <a:lnSpc>
                <a:spcPct val="90000"/>
              </a:lnSpc>
              <a:spcBef>
                <a:spcPct val="20000"/>
              </a:spcBef>
              <a:spcAft>
                <a:spcPts val="1200"/>
              </a:spcAft>
              <a:buClr>
                <a:schemeClr val="tx2"/>
              </a:buClr>
              <a:buSzPct val="75000"/>
              <a:buFont typeface="Monotype Sorts" pitchFamily="2" charset="2"/>
              <a:buNone/>
            </a:pPr>
            <a:r>
              <a:rPr lang="en-US" altLang="en-US">
                <a:solidFill>
                  <a:schemeClr val="bg2"/>
                </a:solidFill>
                <a:latin typeface="Courier New" pitchFamily="49" charset="0"/>
                <a:sym typeface="Times New Roman" pitchFamily="18" charset="0"/>
              </a:rPr>
              <a:t>catch (NullPointerException ex) {</a:t>
            </a:r>
          </a:p>
          <a:p>
            <a:pPr>
              <a:lnSpc>
                <a:spcPct val="90000"/>
              </a:lnSpc>
              <a:spcBef>
                <a:spcPct val="20000"/>
              </a:spcBef>
              <a:spcAft>
                <a:spcPts val="1200"/>
              </a:spcAft>
              <a:buClr>
                <a:schemeClr val="tx2"/>
              </a:buClr>
              <a:buSzPct val="75000"/>
              <a:buFont typeface="Monotype Sorts" pitchFamily="2" charset="2"/>
              <a:buNone/>
            </a:pPr>
            <a:r>
              <a:rPr lang="en-US" altLang="en-US">
                <a:solidFill>
                  <a:schemeClr val="bg2"/>
                </a:solidFill>
                <a:latin typeface="Courier New" pitchFamily="49" charset="0"/>
                <a:sym typeface="Times New Roman" pitchFamily="18" charset="0"/>
              </a:rPr>
              <a:t>  System.out.println("refVar is null");</a:t>
            </a:r>
          </a:p>
          <a:p>
            <a:pPr>
              <a:lnSpc>
                <a:spcPct val="90000"/>
              </a:lnSpc>
              <a:spcBef>
                <a:spcPct val="20000"/>
              </a:spcBef>
              <a:spcAft>
                <a:spcPts val="1200"/>
              </a:spcAft>
              <a:buClr>
                <a:schemeClr val="tx2"/>
              </a:buClr>
              <a:buSzPct val="75000"/>
              <a:buFont typeface="Monotype Sorts" pitchFamily="2" charset="2"/>
              <a:buNone/>
            </a:pPr>
            <a:r>
              <a:rPr lang="en-US" altLang="en-US">
                <a:solidFill>
                  <a:schemeClr val="bg2"/>
                </a:solidFill>
                <a:latin typeface="Courier New" pitchFamily="49" charset="0"/>
                <a:sym typeface="Times New Roman" pitchFamily="18" charset="0"/>
              </a:rPr>
              <a:t>}</a:t>
            </a:r>
            <a:endParaRPr lang="en-US" altLang="en-US"/>
          </a:p>
        </p:txBody>
      </p:sp>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Number Placeholder 5"/>
          <p:cNvSpPr>
            <a:spLocks noGrp="1"/>
          </p:cNvSpPr>
          <p:nvPr>
            <p:ph type="sldNum" sz="quarter" idx="12"/>
          </p:nvPr>
        </p:nvSpPr>
        <p:spPr>
          <a:noFill/>
        </p:spPr>
        <p:txBody>
          <a:bodyPr/>
          <a:lstStyle/>
          <a:p>
            <a:pPr>
              <a:buFontTx/>
              <a:buNone/>
            </a:pPr>
            <a:fld id="{7A130042-11CA-48FF-A3A0-EE1EAF08B1D7}" type="slidenum">
              <a:rPr lang="zh-CN" altLang="en-US"/>
              <a:pPr>
                <a:buFontTx/>
                <a:buNone/>
              </a:pPr>
              <a:t>33</a:t>
            </a:fld>
            <a:endParaRPr lang="zh-CN" altLang="en-US"/>
          </a:p>
        </p:txBody>
      </p:sp>
      <p:sp>
        <p:nvSpPr>
          <p:cNvPr id="49154" name="Rectangle 2"/>
          <p:cNvSpPr>
            <a:spLocks noGrp="1" noChangeArrowheads="1"/>
          </p:cNvSpPr>
          <p:nvPr>
            <p:ph type="title"/>
          </p:nvPr>
        </p:nvSpPr>
        <p:spPr/>
        <p:txBody>
          <a:bodyPr/>
          <a:lstStyle/>
          <a:p>
            <a:r>
              <a:rPr lang="en-US" altLang="en-US" smtClean="0"/>
              <a:t>Utility Classes</a:t>
            </a:r>
          </a:p>
        </p:txBody>
      </p:sp>
      <p:sp>
        <p:nvSpPr>
          <p:cNvPr id="49155" name="Rectangle 3"/>
          <p:cNvSpPr>
            <a:spLocks noGrp="1" noChangeArrowheads="1"/>
          </p:cNvSpPr>
          <p:nvPr>
            <p:ph type="body" idx="1"/>
          </p:nvPr>
        </p:nvSpPr>
        <p:spPr/>
        <p:txBody>
          <a:bodyPr/>
          <a:lstStyle/>
          <a:p>
            <a:r>
              <a:rPr lang="en-US" altLang="zh-CN" smtClean="0"/>
              <a:t>The </a:t>
            </a:r>
            <a:r>
              <a:rPr lang="en-US" altLang="zh-CN" b="1" u="sng" smtClean="0"/>
              <a:t>File</a:t>
            </a:r>
            <a:r>
              <a:rPr lang="en-US" altLang="zh-CN" smtClean="0"/>
              <a:t> class is intended to provide an abstraction that deals with most of the machine-dependent complexities of files and path names in a machine-independent fashion. The filename is a string. The File class is a wrapper class for the file name and its directory path.</a:t>
            </a:r>
          </a:p>
          <a:p>
            <a:r>
              <a:rPr lang="en-US" altLang="zh-CN" smtClean="0"/>
              <a:t>The class </a:t>
            </a:r>
            <a:r>
              <a:rPr lang="en-US" altLang="zh-CN" b="1" u="sng" smtClean="0"/>
              <a:t>Date</a:t>
            </a:r>
            <a:r>
              <a:rPr lang="en-US" altLang="zh-CN" smtClean="0"/>
              <a:t> represents a specific instant in time, with millisecond precision.</a:t>
            </a:r>
          </a:p>
          <a:p>
            <a:r>
              <a:rPr lang="en-US" altLang="zh-CN" smtClean="0"/>
              <a:t>The </a:t>
            </a:r>
            <a:r>
              <a:rPr lang="en-US" altLang="zh-CN" b="1" u="sng" smtClean="0"/>
              <a:t>Calendar </a:t>
            </a:r>
            <a:r>
              <a:rPr lang="en-US" altLang="zh-CN" smtClean="0"/>
              <a:t>class is an abstract class that provides methods for converting between a specific instant in time and a set of calendar fields such as YEAR, MONTH, DAY_OF_MONTH, HOUR, and so on, and for manipulating the calendar fields, such as getting the date of the next week. </a:t>
            </a:r>
          </a:p>
          <a:p>
            <a:endParaRPr lang="en-US" altLang="zh-CN" smtClean="0"/>
          </a:p>
        </p:txBody>
      </p:sp>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Number Placeholder 5"/>
          <p:cNvSpPr>
            <a:spLocks noGrp="1"/>
          </p:cNvSpPr>
          <p:nvPr>
            <p:ph type="sldNum" sz="quarter" idx="12"/>
          </p:nvPr>
        </p:nvSpPr>
        <p:spPr>
          <a:noFill/>
        </p:spPr>
        <p:txBody>
          <a:bodyPr/>
          <a:lstStyle/>
          <a:p>
            <a:pPr>
              <a:buFontTx/>
              <a:buNone/>
            </a:pPr>
            <a:fld id="{277DD05C-0B84-4943-86F5-FF83558FFA75}" type="slidenum">
              <a:rPr lang="zh-CN" altLang="en-US"/>
              <a:pPr>
                <a:buFontTx/>
                <a:buNone/>
              </a:pPr>
              <a:t>34</a:t>
            </a:fld>
            <a:endParaRPr lang="zh-CN" altLang="en-US"/>
          </a:p>
        </p:txBody>
      </p:sp>
      <p:sp>
        <p:nvSpPr>
          <p:cNvPr id="50178" name="Rectangle 2"/>
          <p:cNvSpPr>
            <a:spLocks noGrp="1" noChangeArrowheads="1"/>
          </p:cNvSpPr>
          <p:nvPr>
            <p:ph type="title"/>
          </p:nvPr>
        </p:nvSpPr>
        <p:spPr>
          <a:xfrm>
            <a:off x="228600" y="257175"/>
            <a:ext cx="11428417" cy="542925"/>
          </a:xfrm>
        </p:spPr>
        <p:txBody>
          <a:bodyPr/>
          <a:lstStyle/>
          <a:p>
            <a:r>
              <a:rPr lang="en-US" altLang="en-US" dirty="0" smtClean="0"/>
              <a:t>Blocks</a:t>
            </a:r>
          </a:p>
        </p:txBody>
      </p:sp>
      <p:sp>
        <p:nvSpPr>
          <p:cNvPr id="50179" name="Rectangle 3"/>
          <p:cNvSpPr>
            <a:spLocks noGrp="1" noChangeArrowheads="1"/>
          </p:cNvSpPr>
          <p:nvPr>
            <p:ph type="body" idx="1"/>
          </p:nvPr>
        </p:nvSpPr>
        <p:spPr>
          <a:xfrm>
            <a:off x="228599" y="923926"/>
            <a:ext cx="11429079" cy="5019676"/>
          </a:xfrm>
        </p:spPr>
        <p:txBody>
          <a:bodyPr/>
          <a:lstStyle/>
          <a:p>
            <a:r>
              <a:rPr lang="en-US" altLang="en-US" dirty="0" smtClean="0"/>
              <a:t>A block is a group of zero or more statements between balanced braces and can be used anywhere a single statement is allowed.</a:t>
            </a:r>
          </a:p>
          <a:p>
            <a:endParaRPr lang="en-US" altLang="en-US" dirty="0" smtClean="0"/>
          </a:p>
          <a:p>
            <a:endParaRPr lang="en-US" altLang="en-US" dirty="0" smtClean="0"/>
          </a:p>
          <a:p>
            <a:endParaRPr lang="en-US" altLang="en-US" dirty="0" smtClean="0"/>
          </a:p>
          <a:p>
            <a:endParaRPr lang="en-US" altLang="en-US" dirty="0" smtClean="0"/>
          </a:p>
          <a:p>
            <a:r>
              <a:rPr lang="en-US" altLang="en-US" dirty="0" smtClean="0"/>
              <a:t>Variables defined inside a block have the scope inside the block. </a:t>
            </a:r>
          </a:p>
          <a:p>
            <a:pPr>
              <a:buFontTx/>
              <a:buNone/>
            </a:pPr>
            <a:endParaRPr lang="en-US" altLang="en-US" dirty="0" smtClean="0"/>
          </a:p>
        </p:txBody>
      </p:sp>
      <p:pic>
        <p:nvPicPr>
          <p:cNvPr id="50180" name="Picture 4"/>
          <p:cNvPicPr>
            <a:picLocks noChangeAspect="1" noChangeArrowheads="1"/>
          </p:cNvPicPr>
          <p:nvPr/>
        </p:nvPicPr>
        <p:blipFill>
          <a:blip r:embed="rId2" cstate="print"/>
          <a:srcRect/>
          <a:stretch>
            <a:fillRect/>
          </a:stretch>
        </p:blipFill>
        <p:spPr bwMode="auto">
          <a:xfrm>
            <a:off x="649649" y="1838325"/>
            <a:ext cx="5218341" cy="205740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Number Placeholder 5"/>
          <p:cNvSpPr>
            <a:spLocks noGrp="1"/>
          </p:cNvSpPr>
          <p:nvPr>
            <p:ph type="sldNum" sz="quarter" idx="12"/>
          </p:nvPr>
        </p:nvSpPr>
        <p:spPr>
          <a:noFill/>
        </p:spPr>
        <p:txBody>
          <a:bodyPr/>
          <a:lstStyle/>
          <a:p>
            <a:pPr>
              <a:buFontTx/>
              <a:buNone/>
            </a:pPr>
            <a:fld id="{4A42DF7A-5E04-474F-B8FA-E0C3DAECD27E}" type="slidenum">
              <a:rPr lang="zh-CN" altLang="en-US"/>
              <a:pPr>
                <a:buFontTx/>
                <a:buNone/>
              </a:pPr>
              <a:t>35</a:t>
            </a:fld>
            <a:endParaRPr lang="zh-CN" altLang="en-US"/>
          </a:p>
        </p:txBody>
      </p:sp>
      <p:sp>
        <p:nvSpPr>
          <p:cNvPr id="51202" name="Rectangle 2"/>
          <p:cNvSpPr>
            <a:spLocks noGrp="1" noChangeArrowheads="1"/>
          </p:cNvSpPr>
          <p:nvPr>
            <p:ph type="title"/>
          </p:nvPr>
        </p:nvSpPr>
        <p:spPr/>
        <p:txBody>
          <a:bodyPr/>
          <a:lstStyle/>
          <a:p>
            <a:r>
              <a:rPr lang="en-US" altLang="en-US" smtClean="0"/>
              <a:t>Static Block</a:t>
            </a:r>
          </a:p>
        </p:txBody>
      </p:sp>
      <p:sp>
        <p:nvSpPr>
          <p:cNvPr id="51203" name="Rectangle 3"/>
          <p:cNvSpPr>
            <a:spLocks noGrp="1" noChangeArrowheads="1"/>
          </p:cNvSpPr>
          <p:nvPr>
            <p:ph type="body" idx="1"/>
          </p:nvPr>
        </p:nvSpPr>
        <p:spPr/>
        <p:txBody>
          <a:bodyPr/>
          <a:lstStyle/>
          <a:p>
            <a:r>
              <a:rPr lang="en-US" altLang="zh-CN" smtClean="0"/>
              <a:t>A static initialization block is a normal block of code enclosed in braces, { }, and preceded by the static keyword. </a:t>
            </a:r>
          </a:p>
        </p:txBody>
      </p:sp>
      <p:pic>
        <p:nvPicPr>
          <p:cNvPr id="51204" name="Picture 4"/>
          <p:cNvPicPr>
            <a:picLocks noChangeAspect="1" noChangeArrowheads="1"/>
          </p:cNvPicPr>
          <p:nvPr/>
        </p:nvPicPr>
        <p:blipFill>
          <a:blip r:embed="rId2" cstate="print"/>
          <a:srcRect/>
          <a:stretch>
            <a:fillRect/>
          </a:stretch>
        </p:blipFill>
        <p:spPr bwMode="auto">
          <a:xfrm>
            <a:off x="1248509" y="2374900"/>
            <a:ext cx="5675422" cy="245745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altLang="en-US" smtClean="0"/>
              <a:t>Thread</a:t>
            </a:r>
          </a:p>
        </p:txBody>
      </p:sp>
      <p:sp>
        <p:nvSpPr>
          <p:cNvPr id="52226" name="Content Placeholder 2"/>
          <p:cNvSpPr>
            <a:spLocks noGrp="1"/>
          </p:cNvSpPr>
          <p:nvPr>
            <p:ph idx="1"/>
          </p:nvPr>
        </p:nvSpPr>
        <p:spPr/>
        <p:txBody>
          <a:bodyPr/>
          <a:lstStyle/>
          <a:p>
            <a:r>
              <a:rPr lang="en-US" altLang="en-US" smtClean="0"/>
              <a:t>Thread vs Process</a:t>
            </a:r>
          </a:p>
          <a:p>
            <a:r>
              <a:rPr lang="en-US" altLang="en-US" smtClean="0"/>
              <a:t>A process has a self-contained execution environment. A process generally has a complete, private set of basic run-time resources.</a:t>
            </a:r>
          </a:p>
          <a:p>
            <a:r>
              <a:rPr lang="en-US" altLang="en-US" smtClean="0"/>
              <a:t>Threads are lightweight processes; they share the same address space.</a:t>
            </a:r>
          </a:p>
          <a:p>
            <a:r>
              <a:rPr lang="en-US" altLang="en-US" smtClean="0"/>
              <a:t>Advantages:  Maximize CPU utilization, better user experience, perform multiple tasks simultaneously, etc.</a:t>
            </a:r>
          </a:p>
          <a:p>
            <a:endParaRPr lang="en-US" altLang="en-US" smtClean="0"/>
          </a:p>
        </p:txBody>
      </p:sp>
      <p:sp>
        <p:nvSpPr>
          <p:cNvPr id="52227" name="Slide Number Placeholder 3"/>
          <p:cNvSpPr>
            <a:spLocks noGrp="1"/>
          </p:cNvSpPr>
          <p:nvPr>
            <p:ph type="sldNum" sz="quarter" idx="12"/>
          </p:nvPr>
        </p:nvSpPr>
        <p:spPr>
          <a:noFill/>
        </p:spPr>
        <p:txBody>
          <a:bodyPr/>
          <a:lstStyle/>
          <a:p>
            <a:pPr>
              <a:buFontTx/>
              <a:buNone/>
            </a:pPr>
            <a:fld id="{34C6EE91-D666-42EB-88B7-F85B68E513F7}" type="slidenum">
              <a:rPr lang="zh-CN" altLang="en-US"/>
              <a:pPr>
                <a:buFontTx/>
                <a:buNone/>
              </a:pPr>
              <a:t>36</a:t>
            </a:fld>
            <a:endParaRPr lang="zh-CN" altLang="en-US"/>
          </a:p>
        </p:txBody>
      </p:sp>
      <p:pic>
        <p:nvPicPr>
          <p:cNvPr id="52228" name="Picture 4"/>
          <p:cNvPicPr>
            <a:picLocks noChangeAspect="1"/>
          </p:cNvPicPr>
          <p:nvPr/>
        </p:nvPicPr>
        <p:blipFill>
          <a:blip r:embed="rId2" cstate="print"/>
          <a:srcRect/>
          <a:stretch>
            <a:fillRect/>
          </a:stretch>
        </p:blipFill>
        <p:spPr bwMode="auto">
          <a:xfrm>
            <a:off x="2791157" y="4386263"/>
            <a:ext cx="5931471" cy="212090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tLang="en-US" smtClean="0"/>
              <a:t>Thread</a:t>
            </a:r>
          </a:p>
        </p:txBody>
      </p:sp>
      <p:sp>
        <p:nvSpPr>
          <p:cNvPr id="53250" name="Content Placeholder 2"/>
          <p:cNvSpPr>
            <a:spLocks noGrp="1"/>
          </p:cNvSpPr>
          <p:nvPr>
            <p:ph idx="1"/>
          </p:nvPr>
        </p:nvSpPr>
        <p:spPr/>
        <p:txBody>
          <a:bodyPr/>
          <a:lstStyle/>
          <a:p>
            <a:pPr algn="l"/>
            <a:r>
              <a:rPr lang="en-US" altLang="en-US" smtClean="0"/>
              <a:t>Thread Priorities: </a:t>
            </a:r>
            <a:br>
              <a:rPr lang="en-US" altLang="en-US" smtClean="0"/>
            </a:br>
            <a:r>
              <a:rPr lang="en-US" altLang="en-US" smtClean="0"/>
              <a:t>Every Java thread has a priority that helps the operating system determine the order in which threads are scheduled.</a:t>
            </a:r>
          </a:p>
          <a:p>
            <a:r>
              <a:rPr lang="en-US" altLang="en-US" smtClean="0"/>
              <a:t>Java thread has Thread priority from 1(MIN_PRIORITY) to 10(MAX_PRIORITY).</a:t>
            </a:r>
          </a:p>
          <a:p>
            <a:r>
              <a:rPr lang="en-US" altLang="en-US" smtClean="0"/>
              <a:t>In most cases, thread scheduler schedules the threads according to their priority. But it is not guaranteed because it depends on JVM specification that which scheduling it chooses.</a:t>
            </a:r>
          </a:p>
        </p:txBody>
      </p:sp>
      <p:sp>
        <p:nvSpPr>
          <p:cNvPr id="53251" name="Slide Number Placeholder 3"/>
          <p:cNvSpPr>
            <a:spLocks noGrp="1"/>
          </p:cNvSpPr>
          <p:nvPr>
            <p:ph type="sldNum" sz="quarter" idx="12"/>
          </p:nvPr>
        </p:nvSpPr>
        <p:spPr>
          <a:noFill/>
        </p:spPr>
        <p:txBody>
          <a:bodyPr/>
          <a:lstStyle/>
          <a:p>
            <a:pPr>
              <a:buFontTx/>
              <a:buNone/>
            </a:pPr>
            <a:fld id="{A30B88DA-D330-48BF-978A-E8EA30358552}" type="slidenum">
              <a:rPr lang="zh-CN" altLang="en-US"/>
              <a:pPr>
                <a:buFontTx/>
                <a:buNone/>
              </a:pPr>
              <a:t>37</a:t>
            </a:fld>
            <a:endParaRPr lang="zh-CN" altLang="en-US"/>
          </a:p>
        </p:txBody>
      </p:sp>
    </p:spTree>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altLang="en-US" smtClean="0"/>
              <a:t>Thread</a:t>
            </a:r>
          </a:p>
        </p:txBody>
      </p:sp>
      <p:sp>
        <p:nvSpPr>
          <p:cNvPr id="3" name="Content Placeholder 2"/>
          <p:cNvSpPr>
            <a:spLocks noGrp="1"/>
          </p:cNvSpPr>
          <p:nvPr>
            <p:ph idx="1"/>
          </p:nvPr>
        </p:nvSpPr>
        <p:spPr/>
        <p:txBody>
          <a:bodyPr/>
          <a:lstStyle/>
          <a:p>
            <a:r>
              <a:rPr lang="en-US" smtClean="0"/>
              <a:t>There are mainly two ways to create a thread:</a:t>
            </a:r>
          </a:p>
          <a:p>
            <a:pPr>
              <a:buFont typeface="Arial Black" pitchFamily="34" charset="0"/>
              <a:buAutoNum type="arabicPeriod"/>
            </a:pPr>
            <a:r>
              <a:rPr lang="en-US" smtClean="0"/>
              <a:t>Implement </a:t>
            </a:r>
            <a:r>
              <a:rPr lang="en-US" u="sng" smtClean="0"/>
              <a:t>Runnable</a:t>
            </a:r>
            <a:r>
              <a:rPr lang="en-US" smtClean="0"/>
              <a:t> interface</a:t>
            </a:r>
          </a:p>
          <a:p>
            <a:pPr>
              <a:buFont typeface="Arial Black" pitchFamily="34" charset="0"/>
              <a:buAutoNum type="arabicPeriod"/>
            </a:pPr>
            <a:r>
              <a:rPr lang="en-US" smtClean="0"/>
              <a:t>Extends </a:t>
            </a:r>
            <a:r>
              <a:rPr lang="en-US" u="sng" smtClean="0"/>
              <a:t>Thread</a:t>
            </a:r>
            <a:r>
              <a:rPr lang="en-US" smtClean="0"/>
              <a:t> class</a:t>
            </a:r>
          </a:p>
          <a:p>
            <a:pPr>
              <a:buFontTx/>
              <a:buNone/>
            </a:pPr>
            <a:endParaRPr lang="en-US" smtClean="0"/>
          </a:p>
          <a:p>
            <a:pPr>
              <a:buFontTx/>
              <a:buNone/>
            </a:pPr>
            <a:r>
              <a:rPr lang="en-US" smtClean="0"/>
              <a:t>Join(), isAlive(),wait(), notify(), notifyAll(), interrupt(), yeld()</a:t>
            </a:r>
          </a:p>
          <a:p>
            <a:pPr>
              <a:buFontTx/>
              <a:buNone/>
            </a:pPr>
            <a:endParaRPr lang="en-US" smtClean="0"/>
          </a:p>
          <a:p>
            <a:pPr lvl="1"/>
            <a:endParaRPr lang="en-US" smtClean="0"/>
          </a:p>
        </p:txBody>
      </p:sp>
      <p:sp>
        <p:nvSpPr>
          <p:cNvPr id="54275" name="Slide Number Placeholder 3"/>
          <p:cNvSpPr>
            <a:spLocks noGrp="1"/>
          </p:cNvSpPr>
          <p:nvPr>
            <p:ph type="sldNum" sz="quarter" idx="12"/>
          </p:nvPr>
        </p:nvSpPr>
        <p:spPr>
          <a:noFill/>
        </p:spPr>
        <p:txBody>
          <a:bodyPr/>
          <a:lstStyle/>
          <a:p>
            <a:pPr>
              <a:buFontTx/>
              <a:buNone/>
            </a:pPr>
            <a:fld id="{DEC59CF3-94A1-435B-8D4B-61E46B07F745}" type="slidenum">
              <a:rPr lang="zh-CN" altLang="en-US"/>
              <a:pPr>
                <a:buFontTx/>
                <a:buNone/>
              </a:pPr>
              <a:t>38</a:t>
            </a:fld>
            <a:endParaRPr lang="zh-CN" altLang="en-US"/>
          </a:p>
        </p:txBody>
      </p:sp>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5"/>
          <p:cNvSpPr>
            <a:spLocks noGrp="1"/>
          </p:cNvSpPr>
          <p:nvPr>
            <p:ph type="sldNum" sz="quarter" idx="12"/>
          </p:nvPr>
        </p:nvSpPr>
        <p:spPr>
          <a:noFill/>
        </p:spPr>
        <p:txBody>
          <a:bodyPr/>
          <a:lstStyle/>
          <a:p>
            <a:pPr>
              <a:buFontTx/>
              <a:buNone/>
            </a:pPr>
            <a:fld id="{8F5B9017-C4F2-41CD-BB8F-7571D9C9CAF5}" type="slidenum">
              <a:rPr lang="zh-CN" altLang="en-US"/>
              <a:pPr>
                <a:buFontTx/>
                <a:buNone/>
              </a:pPr>
              <a:t>39</a:t>
            </a:fld>
            <a:endParaRPr lang="zh-CN" altLang="en-US"/>
          </a:p>
        </p:txBody>
      </p:sp>
      <p:sp>
        <p:nvSpPr>
          <p:cNvPr id="56322" name="Rectangle 2"/>
          <p:cNvSpPr>
            <a:spLocks noGrp="1" noChangeArrowheads="1"/>
          </p:cNvSpPr>
          <p:nvPr>
            <p:ph type="title"/>
          </p:nvPr>
        </p:nvSpPr>
        <p:spPr/>
        <p:txBody>
          <a:bodyPr/>
          <a:lstStyle/>
          <a:p>
            <a:r>
              <a:rPr lang="en-US" altLang="zh-CN" smtClean="0"/>
              <a:t>Thanks!</a:t>
            </a:r>
          </a:p>
        </p:txBody>
      </p:sp>
      <p:sp>
        <p:nvSpPr>
          <p:cNvPr id="56323" name="Rectangle 3"/>
          <p:cNvSpPr>
            <a:spLocks noGrp="1" noChangeArrowheads="1"/>
          </p:cNvSpPr>
          <p:nvPr/>
        </p:nvSpPr>
        <p:spPr bwMode="auto">
          <a:xfrm>
            <a:off x="615791" y="955675"/>
            <a:ext cx="10948781" cy="5127625"/>
          </a:xfrm>
          <a:prstGeom prst="rect">
            <a:avLst/>
          </a:prstGeom>
          <a:noFill/>
          <a:ln w="9525">
            <a:noFill/>
            <a:miter lim="800000"/>
            <a:headEnd/>
            <a:tailEnd/>
          </a:ln>
        </p:spPr>
        <p:txBody>
          <a:bodyPr/>
          <a:lstStyle/>
          <a:p>
            <a:pPr marL="357188" indent="-357188" algn="just">
              <a:lnSpc>
                <a:spcPct val="110000"/>
              </a:lnSpc>
              <a:spcBef>
                <a:spcPts val="1800"/>
              </a:spcBef>
              <a:buSzPct val="90000"/>
              <a:buFontTx/>
              <a:buBlip>
                <a:blip r:embed="rId2"/>
              </a:buBlip>
            </a:pPr>
            <a:endParaRPr lang="en-US" altLang="en-US" sz="2000">
              <a:solidFill>
                <a:srgbClr val="62870A"/>
              </a:solidFill>
              <a:latin typeface="Arial" pitchFamily="34" charset="0"/>
              <a:ea typeface="Microsoft YaHei" pitchFamily="34" charset="-122"/>
            </a:endParaRPr>
          </a:p>
          <a:p>
            <a:pPr marL="357188" indent="-357188" algn="just">
              <a:lnSpc>
                <a:spcPct val="110000"/>
              </a:lnSpc>
              <a:spcBef>
                <a:spcPts val="1800"/>
              </a:spcBef>
              <a:buSzPct val="90000"/>
              <a:buFontTx/>
              <a:buBlip>
                <a:blip r:embed="rId2"/>
              </a:buBlip>
            </a:pPr>
            <a:endParaRPr lang="en-US" altLang="en-US" sz="2000">
              <a:solidFill>
                <a:srgbClr val="62870A"/>
              </a:solidFill>
              <a:latin typeface="Arial" pitchFamily="34" charset="0"/>
              <a:ea typeface="Microsoft YaHei" pitchFamily="34" charset="-122"/>
            </a:endParaRPr>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Number Placeholder 5"/>
          <p:cNvSpPr>
            <a:spLocks noGrp="1"/>
          </p:cNvSpPr>
          <p:nvPr>
            <p:ph type="sldNum" sz="quarter" idx="12"/>
          </p:nvPr>
        </p:nvSpPr>
        <p:spPr>
          <a:noFill/>
        </p:spPr>
        <p:txBody>
          <a:bodyPr/>
          <a:lstStyle/>
          <a:p>
            <a:pPr>
              <a:buFontTx/>
              <a:buNone/>
            </a:pPr>
            <a:fld id="{6985C930-CF53-4972-8680-AA01BC628566}" type="slidenum">
              <a:rPr lang="zh-CN" altLang="en-US"/>
              <a:pPr>
                <a:buFontTx/>
                <a:buNone/>
              </a:pPr>
              <a:t>4</a:t>
            </a:fld>
            <a:endParaRPr lang="zh-CN" altLang="en-US"/>
          </a:p>
        </p:txBody>
      </p:sp>
      <p:sp>
        <p:nvSpPr>
          <p:cNvPr id="17410" name="Rectangle 2"/>
          <p:cNvSpPr>
            <a:spLocks noGrp="1" noChangeArrowheads="1"/>
          </p:cNvSpPr>
          <p:nvPr>
            <p:ph type="title"/>
          </p:nvPr>
        </p:nvSpPr>
        <p:spPr/>
        <p:txBody>
          <a:bodyPr/>
          <a:lstStyle/>
          <a:p>
            <a:r>
              <a:rPr lang="en-US" altLang="en-US" smtClean="0"/>
              <a:t>Exception Handling</a:t>
            </a:r>
          </a:p>
        </p:txBody>
      </p:sp>
      <p:sp>
        <p:nvSpPr>
          <p:cNvPr id="17411" name="Rectangle 3"/>
          <p:cNvSpPr>
            <a:spLocks noGrp="1" noChangeArrowheads="1"/>
          </p:cNvSpPr>
          <p:nvPr>
            <p:ph type="body" idx="1"/>
          </p:nvPr>
        </p:nvSpPr>
        <p:spPr>
          <a:xfrm>
            <a:off x="530495" y="850901"/>
            <a:ext cx="11126522" cy="4419600"/>
          </a:xfrm>
        </p:spPr>
        <p:txBody>
          <a:bodyPr/>
          <a:lstStyle/>
          <a:p>
            <a:pPr>
              <a:lnSpc>
                <a:spcPct val="100000"/>
              </a:lnSpc>
              <a:buFontTx/>
              <a:buNone/>
            </a:pPr>
            <a:endParaRPr lang="en-US" altLang="en-US" dirty="0" smtClean="0"/>
          </a:p>
          <a:p>
            <a:pPr>
              <a:lnSpc>
                <a:spcPct val="100000"/>
              </a:lnSpc>
            </a:pPr>
            <a:r>
              <a:rPr lang="en-US" altLang="en-US" dirty="0" smtClean="0"/>
              <a:t>When a program runs into a </a:t>
            </a:r>
            <a:r>
              <a:rPr lang="en-US" altLang="en-US" b="1" u="sng" dirty="0" smtClean="0"/>
              <a:t>runtime error</a:t>
            </a:r>
            <a:r>
              <a:rPr lang="en-US" altLang="en-US" dirty="0" smtClean="0"/>
              <a:t>, the program terminates abnormally. How can you handle the runtime error so that the program can continue to run or terminate gracefully? </a:t>
            </a:r>
          </a:p>
          <a:p>
            <a:pPr>
              <a:lnSpc>
                <a:spcPct val="100000"/>
              </a:lnSpc>
            </a:pPr>
            <a:r>
              <a:rPr lang="en-US" altLang="en-US" dirty="0" smtClean="0"/>
              <a:t>Exception hierarchy:</a:t>
            </a:r>
          </a:p>
          <a:p>
            <a:pPr>
              <a:lnSpc>
                <a:spcPct val="100000"/>
              </a:lnSpc>
              <a:buFont typeface="Wingdings" pitchFamily="2" charset="2"/>
              <a:buChar char="v"/>
            </a:pPr>
            <a:r>
              <a:rPr lang="en-US" altLang="en-US" dirty="0" err="1" smtClean="0"/>
              <a:t>Throwable</a:t>
            </a:r>
            <a:r>
              <a:rPr lang="en-US" altLang="en-US" dirty="0" smtClean="0"/>
              <a:t> acts as a root for exception hierarchy.</a:t>
            </a:r>
          </a:p>
          <a:p>
            <a:pPr>
              <a:lnSpc>
                <a:spcPct val="100000"/>
              </a:lnSpc>
              <a:buFont typeface="Wingdings" pitchFamily="2" charset="2"/>
              <a:buChar char="v"/>
            </a:pPr>
            <a:r>
              <a:rPr lang="en-US" altLang="en-US" dirty="0" err="1" smtClean="0"/>
              <a:t>Throwable</a:t>
            </a:r>
            <a:r>
              <a:rPr lang="en-US" altLang="en-US" dirty="0" smtClean="0"/>
              <a:t> class contains the following two child classes.</a:t>
            </a:r>
          </a:p>
          <a:p>
            <a:pPr>
              <a:lnSpc>
                <a:spcPct val="100000"/>
              </a:lnSpc>
            </a:pPr>
            <a:r>
              <a:rPr lang="en-US" altLang="en-US" dirty="0" smtClean="0"/>
              <a:t>Exception: Most of the cases exceptions are caused by our program and these are recoverable. </a:t>
            </a:r>
          </a:p>
          <a:p>
            <a:pPr>
              <a:lnSpc>
                <a:spcPct val="100000"/>
              </a:lnSpc>
            </a:pPr>
            <a:r>
              <a:rPr lang="en-US" altLang="en-US" dirty="0" smtClean="0"/>
              <a:t>Error: Most of the cases errors are not caused by our program these are due to lack of system resources and these are non recoverable.</a:t>
            </a:r>
          </a:p>
          <a:p>
            <a:pPr>
              <a:lnSpc>
                <a:spcPct val="100000"/>
              </a:lnSpc>
              <a:buFontTx/>
              <a:buNone/>
            </a:pPr>
            <a:endParaRPr lang="en-US" altLang="en-US" dirty="0" smtClean="0"/>
          </a:p>
          <a:p>
            <a:pPr>
              <a:lnSpc>
                <a:spcPct val="100000"/>
              </a:lnSpc>
              <a:buFont typeface="Wingdings" pitchFamily="2" charset="2"/>
              <a:buChar char="v"/>
            </a:pPr>
            <a:endParaRPr lang="en-US" altLang="en-US" dirty="0" smtClean="0"/>
          </a:p>
        </p:txBody>
      </p:sp>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Number Placeholder 6"/>
          <p:cNvSpPr>
            <a:spLocks noGrp="1"/>
          </p:cNvSpPr>
          <p:nvPr>
            <p:ph type="sldNum" sz="quarter" idx="12"/>
          </p:nvPr>
        </p:nvSpPr>
        <p:spPr>
          <a:noFill/>
        </p:spPr>
        <p:txBody>
          <a:bodyPr/>
          <a:lstStyle/>
          <a:p>
            <a:pPr>
              <a:buFontTx/>
              <a:buNone/>
            </a:pPr>
            <a:fld id="{AA09E4ED-3E99-454B-8E2C-4F8E067EA9C1}" type="slidenum">
              <a:rPr lang="zh-CN" altLang="en-US"/>
              <a:pPr>
                <a:buFontTx/>
                <a:buNone/>
              </a:pPr>
              <a:t>5</a:t>
            </a:fld>
            <a:endParaRPr lang="zh-CN" altLang="en-US"/>
          </a:p>
        </p:txBody>
      </p:sp>
      <p:sp>
        <p:nvSpPr>
          <p:cNvPr id="18434" name="Rectangle 2"/>
          <p:cNvSpPr>
            <a:spLocks noGrp="1" noChangeArrowheads="1"/>
          </p:cNvSpPr>
          <p:nvPr>
            <p:ph type="title"/>
          </p:nvPr>
        </p:nvSpPr>
        <p:spPr/>
        <p:txBody>
          <a:bodyPr/>
          <a:lstStyle/>
          <a:p>
            <a:r>
              <a:rPr lang="en-US" altLang="en-US" smtClean="0"/>
              <a:t>Exception Handling</a:t>
            </a:r>
          </a:p>
        </p:txBody>
      </p:sp>
      <p:graphicFrame>
        <p:nvGraphicFramePr>
          <p:cNvPr id="18435" name="Object 9"/>
          <p:cNvGraphicFramePr>
            <a:graphicFrameLocks noGrp="1" noChangeAspect="1"/>
          </p:cNvGraphicFramePr>
          <p:nvPr>
            <p:ph sz="half" idx="2"/>
          </p:nvPr>
        </p:nvGraphicFramePr>
        <p:xfrm>
          <a:off x="945905" y="1449389"/>
          <a:ext cx="10675802" cy="4084637"/>
        </p:xfrm>
        <a:graphic>
          <a:graphicData uri="http://schemas.openxmlformats.org/presentationml/2006/ole">
            <mc:AlternateContent xmlns:mc="http://schemas.openxmlformats.org/markup-compatibility/2006">
              <mc:Choice xmlns:v="urn:schemas-microsoft-com:vml" Requires="v">
                <p:oleObj spid="_x0000_s197639" r:id="rId4" imgW="5613400" imgH="2857500" progId="Word.Picture.8">
                  <p:embed/>
                </p:oleObj>
              </mc:Choice>
              <mc:Fallback>
                <p:oleObj r:id="rId4" imgW="5613400" imgH="2857500" progId="Word.Picture.8">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905" y="1449389"/>
                        <a:ext cx="10675802" cy="4084637"/>
                      </a:xfrm>
                      <a:prstGeom prst="rect">
                        <a:avLst/>
                      </a:prstGeom>
                      <a:solidFill>
                        <a:srgbClr val="000000"/>
                      </a:solidFill>
                      <a:effectLst/>
                      <a:extLst>
                        <a:ext uri="{AF507438-7753-43E0-B8FC-AC1667EBCBE1}">
                          <a14:hiddenEffect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5"/>
          <p:cNvSpPr>
            <a:spLocks noGrp="1"/>
          </p:cNvSpPr>
          <p:nvPr>
            <p:ph type="sldNum" sz="quarter" idx="12"/>
          </p:nvPr>
        </p:nvSpPr>
        <p:spPr>
          <a:noFill/>
        </p:spPr>
        <p:txBody>
          <a:bodyPr/>
          <a:lstStyle/>
          <a:p>
            <a:pPr>
              <a:buFontTx/>
              <a:buNone/>
            </a:pPr>
            <a:fld id="{4957C854-711B-400B-A817-DB2A12C09E95}" type="slidenum">
              <a:rPr lang="zh-CN" altLang="en-US"/>
              <a:pPr>
                <a:buFontTx/>
                <a:buNone/>
              </a:pPr>
              <a:t>6</a:t>
            </a:fld>
            <a:endParaRPr lang="zh-CN" altLang="en-US"/>
          </a:p>
        </p:txBody>
      </p:sp>
      <p:sp>
        <p:nvSpPr>
          <p:cNvPr id="20482" name="Rectangle 2"/>
          <p:cNvSpPr>
            <a:spLocks noGrp="1" noChangeArrowheads="1"/>
          </p:cNvSpPr>
          <p:nvPr>
            <p:ph type="title"/>
          </p:nvPr>
        </p:nvSpPr>
        <p:spPr/>
        <p:txBody>
          <a:bodyPr/>
          <a:lstStyle/>
          <a:p>
            <a:r>
              <a:rPr lang="en-US" altLang="en-US" smtClean="0"/>
              <a:t>Exception Handling</a:t>
            </a:r>
          </a:p>
        </p:txBody>
      </p:sp>
      <p:graphicFrame>
        <p:nvGraphicFramePr>
          <p:cNvPr id="20483" name="Object 4"/>
          <p:cNvGraphicFramePr>
            <a:graphicFrameLocks noChangeAspect="1"/>
          </p:cNvGraphicFramePr>
          <p:nvPr/>
        </p:nvGraphicFramePr>
        <p:xfrm>
          <a:off x="406294" y="1371600"/>
          <a:ext cx="11782531" cy="4510088"/>
        </p:xfrm>
        <a:graphic>
          <a:graphicData uri="http://schemas.openxmlformats.org/presentationml/2006/ole">
            <mc:AlternateContent xmlns:mc="http://schemas.openxmlformats.org/markup-compatibility/2006">
              <mc:Choice xmlns:v="urn:schemas-microsoft-com:vml" Requires="v">
                <p:oleObj spid="_x0000_s198663" r:id="rId3" imgW="5613400" imgH="2857500" progId="Word.Picture.8">
                  <p:embed/>
                </p:oleObj>
              </mc:Choice>
              <mc:Fallback>
                <p:oleObj r:id="rId3" imgW="5613400" imgH="2857500"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294" y="1371600"/>
                        <a:ext cx="11782531" cy="4510088"/>
                      </a:xfrm>
                      <a:prstGeom prst="rect">
                        <a:avLst/>
                      </a:prstGeom>
                      <a:solidFill>
                        <a:srgbClr val="000000"/>
                      </a:solidFill>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8196" name="Rectangle 5"/>
          <p:cNvSpPr>
            <a:spLocks/>
          </p:cNvSpPr>
          <p:nvPr/>
        </p:nvSpPr>
        <p:spPr bwMode="auto">
          <a:xfrm>
            <a:off x="3961368" y="4038600"/>
            <a:ext cx="4257624" cy="1828800"/>
          </a:xfrm>
          <a:prstGeom prst="rect">
            <a:avLst/>
          </a:prstGeom>
          <a:solidFill>
            <a:srgbClr val="4F81BD">
              <a:alpha val="18039"/>
            </a:srgbClr>
          </a:solidFill>
          <a:ln w="12700">
            <a:solidFill>
              <a:schemeClr val="tx1"/>
            </a:solidFill>
            <a:miter lim="800000"/>
            <a:headEnd/>
            <a:tailEnd/>
          </a:ln>
        </p:spPr>
        <p:txBody>
          <a:bodyPr wrap="none" anchor="ctr"/>
          <a:lstStyle/>
          <a:p>
            <a:endParaRPr lang="en-US" altLang="en-US">
              <a:solidFill>
                <a:srgbClr val="000000"/>
              </a:solidFill>
              <a:sym typeface="Calibri" pitchFamily="34" charset="0"/>
            </a:endParaRPr>
          </a:p>
        </p:txBody>
      </p:sp>
      <p:sp>
        <p:nvSpPr>
          <p:cNvPr id="8197" name="Text Box 6"/>
          <p:cNvSpPr>
            <a:spLocks noChangeArrowheads="1"/>
          </p:cNvSpPr>
          <p:nvPr/>
        </p:nvSpPr>
        <p:spPr bwMode="auto">
          <a:xfrm>
            <a:off x="0" y="4114801"/>
            <a:ext cx="3961368" cy="1569660"/>
          </a:xfrm>
          <a:prstGeom prst="rect">
            <a:avLst/>
          </a:prstGeom>
          <a:solidFill>
            <a:schemeClr val="tx1"/>
          </a:solidFill>
          <a:ln w="9525">
            <a:noFill/>
            <a:miter lim="800000"/>
            <a:headEnd/>
            <a:tailEnd/>
          </a:ln>
        </p:spPr>
        <p:txBody>
          <a:bodyPr>
            <a:spAutoFit/>
          </a:bodyPr>
          <a:lstStyle/>
          <a:p>
            <a:pPr>
              <a:spcBef>
                <a:spcPct val="50000"/>
              </a:spcBef>
            </a:pPr>
            <a:r>
              <a:rPr lang="en-US" altLang="en-US" sz="1600" i="1">
                <a:solidFill>
                  <a:schemeClr val="bg2"/>
                </a:solidFill>
                <a:sym typeface="Times New Roman" pitchFamily="18" charset="0"/>
              </a:rPr>
              <a:t>System errors</a:t>
            </a:r>
            <a:r>
              <a:rPr lang="en-US" altLang="en-US" sz="1600">
                <a:solidFill>
                  <a:schemeClr val="bg2"/>
                </a:solidFill>
                <a:sym typeface="Times New Roman" pitchFamily="18" charset="0"/>
              </a:rPr>
              <a:t> are thrown by JVM and represented in the </a:t>
            </a:r>
            <a:r>
              <a:rPr lang="en-US" altLang="en-US" sz="1600" u="sng">
                <a:solidFill>
                  <a:schemeClr val="bg2"/>
                </a:solidFill>
                <a:sym typeface="Times New Roman" pitchFamily="18" charset="0"/>
              </a:rPr>
              <a:t>Error</a:t>
            </a:r>
            <a:r>
              <a:rPr lang="en-US" altLang="en-US" sz="1600">
                <a:solidFill>
                  <a:schemeClr val="bg2"/>
                </a:solidFill>
                <a:sym typeface="Times New Roman" pitchFamily="18" charset="0"/>
              </a:rPr>
              <a:t> class. The </a:t>
            </a:r>
            <a:r>
              <a:rPr lang="en-US" altLang="en-US" sz="1600" u="sng">
                <a:solidFill>
                  <a:schemeClr val="bg2"/>
                </a:solidFill>
                <a:sym typeface="Times New Roman" pitchFamily="18" charset="0"/>
              </a:rPr>
              <a:t>Error</a:t>
            </a:r>
            <a:r>
              <a:rPr lang="en-US" altLang="en-US" sz="1600">
                <a:solidFill>
                  <a:schemeClr val="bg2"/>
                </a:solidFill>
                <a:sym typeface="Times New Roman" pitchFamily="18" charset="0"/>
              </a:rPr>
              <a:t> class describes internal system errors. Such errors rarely occur. If one does, there is little you can do beyond notifying the user and trying to terminate the program gracefully.</a:t>
            </a:r>
            <a:r>
              <a:rPr lang="en-US" altLang="en-US" sz="1600">
                <a:solidFill>
                  <a:srgbClr val="000000"/>
                </a:solidFill>
                <a:sym typeface="Times New Roman" pitchFamily="18" charset="0"/>
              </a:rPr>
              <a:t> </a:t>
            </a:r>
            <a:endParaRPr lang="en-US" altLang="en-US" sz="1600">
              <a:solidFill>
                <a:srgbClr val="000000"/>
              </a:solidFill>
              <a:sym typeface="Calibri"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8197"/>
                                        </p:tgtEl>
                                        <p:attrNameLst>
                                          <p:attrName>style.visibility</p:attrName>
                                        </p:attrNameLst>
                                      </p:cBhvr>
                                      <p:to>
                                        <p:strVal val="visible"/>
                                      </p:to>
                                    </p:set>
                                    <p:anim calcmode="lin" valueType="num">
                                      <p:cBhvr>
                                        <p:cTn id="7" dur="500" fill="hold"/>
                                        <p:tgtEl>
                                          <p:spTgt spid="8197"/>
                                        </p:tgtEl>
                                        <p:attrNameLst>
                                          <p:attrName>ppt_x</p:attrName>
                                        </p:attrNameLst>
                                      </p:cBhvr>
                                      <p:tavLst>
                                        <p:tav tm="0">
                                          <p:val>
                                            <p:strVal val="0-#ppt_w/2"/>
                                          </p:val>
                                        </p:tav>
                                        <p:tav tm="100000">
                                          <p:val>
                                            <p:strVal val="#ppt_x"/>
                                          </p:val>
                                        </p:tav>
                                      </p:tavLst>
                                    </p:anim>
                                    <p:anim calcmode="lin" valueType="num">
                                      <p:cBhvr>
                                        <p:cTn id="8" dur="500" fill="hold"/>
                                        <p:tgtEl>
                                          <p:spTgt spid="819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196"/>
                                        </p:tgtEl>
                                        <p:attrNameLst>
                                          <p:attrName>style.visibility</p:attrName>
                                        </p:attrNameLst>
                                      </p:cBhvr>
                                      <p:to>
                                        <p:strVal val="visible"/>
                                      </p:to>
                                    </p:set>
                                    <p:anim calcmode="lin" valueType="num">
                                      <p:cBhvr>
                                        <p:cTn id="11" dur="500" fill="hold"/>
                                        <p:tgtEl>
                                          <p:spTgt spid="8196"/>
                                        </p:tgtEl>
                                        <p:attrNameLst>
                                          <p:attrName>ppt_x</p:attrName>
                                        </p:attrNameLst>
                                      </p:cBhvr>
                                      <p:tavLst>
                                        <p:tav tm="0">
                                          <p:val>
                                            <p:strVal val="0-#ppt_w/2"/>
                                          </p:val>
                                        </p:tav>
                                        <p:tav tm="100000">
                                          <p:val>
                                            <p:strVal val="#ppt_x"/>
                                          </p:val>
                                        </p:tav>
                                      </p:tavLst>
                                    </p:anim>
                                    <p:anim calcmode="lin" valueType="num">
                                      <p:cBhvr>
                                        <p:cTn id="12"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nimBg="1" autoUpdateAnimBg="0"/>
      <p:bldP spid="8197" grpId="0" bldLvl="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5"/>
          <p:cNvSpPr>
            <a:spLocks noGrp="1"/>
          </p:cNvSpPr>
          <p:nvPr>
            <p:ph type="sldNum" sz="quarter" idx="12"/>
          </p:nvPr>
        </p:nvSpPr>
        <p:spPr>
          <a:noFill/>
        </p:spPr>
        <p:txBody>
          <a:bodyPr/>
          <a:lstStyle/>
          <a:p>
            <a:pPr>
              <a:buFontTx/>
              <a:buNone/>
            </a:pPr>
            <a:fld id="{7DD7EC5C-0E0A-4337-AFCD-34B7E49DB468}" type="slidenum">
              <a:rPr lang="zh-CN" altLang="en-US"/>
              <a:pPr>
                <a:buFontTx/>
                <a:buNone/>
              </a:pPr>
              <a:t>7</a:t>
            </a:fld>
            <a:endParaRPr lang="zh-CN" altLang="en-US"/>
          </a:p>
        </p:txBody>
      </p:sp>
      <p:sp>
        <p:nvSpPr>
          <p:cNvPr id="21506" name="Rectangle 2"/>
          <p:cNvSpPr>
            <a:spLocks noGrp="1" noChangeArrowheads="1"/>
          </p:cNvSpPr>
          <p:nvPr>
            <p:ph type="title"/>
          </p:nvPr>
        </p:nvSpPr>
        <p:spPr/>
        <p:txBody>
          <a:bodyPr/>
          <a:lstStyle/>
          <a:p>
            <a:r>
              <a:rPr lang="en-US" altLang="en-US" smtClean="0"/>
              <a:t>Exception Handling</a:t>
            </a:r>
          </a:p>
        </p:txBody>
      </p:sp>
      <p:graphicFrame>
        <p:nvGraphicFramePr>
          <p:cNvPr id="21507" name="Object 4"/>
          <p:cNvGraphicFramePr>
            <a:graphicFrameLocks noChangeAspect="1"/>
          </p:cNvGraphicFramePr>
          <p:nvPr/>
        </p:nvGraphicFramePr>
        <p:xfrm>
          <a:off x="203147" y="1371600"/>
          <a:ext cx="11782531" cy="4510088"/>
        </p:xfrm>
        <a:graphic>
          <a:graphicData uri="http://schemas.openxmlformats.org/presentationml/2006/ole">
            <mc:AlternateContent xmlns:mc="http://schemas.openxmlformats.org/markup-compatibility/2006">
              <mc:Choice xmlns:v="urn:schemas-microsoft-com:vml" Requires="v">
                <p:oleObj spid="_x0000_s199687" r:id="rId3" imgW="5613400" imgH="2857500" progId="Word.Picture.8">
                  <p:embed/>
                </p:oleObj>
              </mc:Choice>
              <mc:Fallback>
                <p:oleObj r:id="rId3" imgW="5613400" imgH="2857500"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147" y="1371600"/>
                        <a:ext cx="11782531" cy="4510088"/>
                      </a:xfrm>
                      <a:prstGeom prst="rect">
                        <a:avLst/>
                      </a:prstGeom>
                      <a:solidFill>
                        <a:srgbClr val="000000"/>
                      </a:solidFill>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9220" name="Text Box 5"/>
          <p:cNvSpPr>
            <a:spLocks noChangeArrowheads="1"/>
          </p:cNvSpPr>
          <p:nvPr/>
        </p:nvSpPr>
        <p:spPr bwMode="auto">
          <a:xfrm>
            <a:off x="0" y="1219200"/>
            <a:ext cx="3555074" cy="1554272"/>
          </a:xfrm>
          <a:prstGeom prst="rect">
            <a:avLst/>
          </a:prstGeom>
          <a:solidFill>
            <a:schemeClr val="tx1"/>
          </a:solidFill>
          <a:ln w="9525">
            <a:noFill/>
            <a:miter lim="800000"/>
            <a:headEnd/>
            <a:tailEnd/>
          </a:ln>
        </p:spPr>
        <p:txBody>
          <a:bodyPr>
            <a:spAutoFit/>
          </a:bodyPr>
          <a:lstStyle/>
          <a:p>
            <a:pPr>
              <a:spcBef>
                <a:spcPct val="50000"/>
              </a:spcBef>
            </a:pPr>
            <a:r>
              <a:rPr lang="en-US" altLang="en-US" u="sng">
                <a:solidFill>
                  <a:schemeClr val="bg2"/>
                </a:solidFill>
                <a:sym typeface="Times New Roman" pitchFamily="18" charset="0"/>
              </a:rPr>
              <a:t>Exception</a:t>
            </a:r>
            <a:r>
              <a:rPr lang="en-US" altLang="en-US">
                <a:solidFill>
                  <a:schemeClr val="bg2"/>
                </a:solidFill>
                <a:sym typeface="Times New Roman" pitchFamily="18" charset="0"/>
              </a:rPr>
              <a:t> describes errors caused by your program and external circumstances. These errors can be caught and handled by your program. </a:t>
            </a:r>
            <a:endParaRPr lang="en-US" altLang="en-US">
              <a:solidFill>
                <a:schemeClr val="bg2"/>
              </a:solidFill>
              <a:sym typeface="Calibri" pitchFamily="34" charset="0"/>
            </a:endParaRPr>
          </a:p>
        </p:txBody>
      </p:sp>
      <p:sp>
        <p:nvSpPr>
          <p:cNvPr id="9221" name="Rectangle 6"/>
          <p:cNvSpPr>
            <a:spLocks/>
          </p:cNvSpPr>
          <p:nvPr/>
        </p:nvSpPr>
        <p:spPr bwMode="auto">
          <a:xfrm>
            <a:off x="3656647" y="1447800"/>
            <a:ext cx="8227457" cy="2895600"/>
          </a:xfrm>
          <a:prstGeom prst="rect">
            <a:avLst/>
          </a:prstGeom>
          <a:solidFill>
            <a:srgbClr val="4F81BD">
              <a:alpha val="18039"/>
            </a:srgbClr>
          </a:solidFill>
          <a:ln w="12700">
            <a:solidFill>
              <a:schemeClr val="tx1"/>
            </a:solidFill>
            <a:miter lim="800000"/>
            <a:headEnd/>
            <a:tailEnd/>
          </a:ln>
        </p:spPr>
        <p:txBody>
          <a:bodyPr wrap="none" anchor="ctr"/>
          <a:lstStyle/>
          <a:p>
            <a:endParaRPr lang="en-US" altLang="en-US">
              <a:solidFill>
                <a:srgbClr val="000000"/>
              </a:solidFill>
              <a:sym typeface="Calibri"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9220"/>
                                        </p:tgtEl>
                                        <p:attrNameLst>
                                          <p:attrName>style.visibility</p:attrName>
                                        </p:attrNameLst>
                                      </p:cBhvr>
                                      <p:to>
                                        <p:strVal val="visible"/>
                                      </p:to>
                                    </p:set>
                                    <p:anim calcmode="lin" valueType="num">
                                      <p:cBhvr>
                                        <p:cTn id="7" dur="500" fill="hold"/>
                                        <p:tgtEl>
                                          <p:spTgt spid="9220"/>
                                        </p:tgtEl>
                                        <p:attrNameLst>
                                          <p:attrName>ppt_x</p:attrName>
                                        </p:attrNameLst>
                                      </p:cBhvr>
                                      <p:tavLst>
                                        <p:tav tm="0">
                                          <p:val>
                                            <p:strVal val="0-#ppt_w/2"/>
                                          </p:val>
                                        </p:tav>
                                        <p:tav tm="100000">
                                          <p:val>
                                            <p:strVal val="#ppt_x"/>
                                          </p:val>
                                        </p:tav>
                                      </p:tavLst>
                                    </p:anim>
                                    <p:anim calcmode="lin" valueType="num">
                                      <p:cBhvr>
                                        <p:cTn id="8" dur="500" fill="hold"/>
                                        <p:tgtEl>
                                          <p:spTgt spid="92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221"/>
                                        </p:tgtEl>
                                        <p:attrNameLst>
                                          <p:attrName>style.visibility</p:attrName>
                                        </p:attrNameLst>
                                      </p:cBhvr>
                                      <p:to>
                                        <p:strVal val="visible"/>
                                      </p:to>
                                    </p:set>
                                    <p:anim calcmode="lin" valueType="num">
                                      <p:cBhvr>
                                        <p:cTn id="11" dur="500" fill="hold"/>
                                        <p:tgtEl>
                                          <p:spTgt spid="9221"/>
                                        </p:tgtEl>
                                        <p:attrNameLst>
                                          <p:attrName>ppt_x</p:attrName>
                                        </p:attrNameLst>
                                      </p:cBhvr>
                                      <p:tavLst>
                                        <p:tav tm="0">
                                          <p:val>
                                            <p:strVal val="0-#ppt_w/2"/>
                                          </p:val>
                                        </p:tav>
                                        <p:tav tm="100000">
                                          <p:val>
                                            <p:strVal val="#ppt_x"/>
                                          </p:val>
                                        </p:tav>
                                      </p:tavLst>
                                    </p:anim>
                                    <p:anim calcmode="lin" valueType="num">
                                      <p:cBhvr>
                                        <p:cTn id="12" dur="500" fill="hold"/>
                                        <p:tgtEl>
                                          <p:spTgt spid="92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animBg="1" autoUpdateAnimBg="0"/>
      <p:bldP spid="9221" grpId="0" bldLvl="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Number Placeholder 5"/>
          <p:cNvSpPr>
            <a:spLocks noGrp="1"/>
          </p:cNvSpPr>
          <p:nvPr>
            <p:ph type="sldNum" sz="quarter" idx="12"/>
          </p:nvPr>
        </p:nvSpPr>
        <p:spPr>
          <a:noFill/>
        </p:spPr>
        <p:txBody>
          <a:bodyPr/>
          <a:lstStyle/>
          <a:p>
            <a:pPr>
              <a:buFontTx/>
              <a:buNone/>
            </a:pPr>
            <a:fld id="{5E293021-9EB9-49BF-994A-CC84E8DB2C3C}" type="slidenum">
              <a:rPr lang="zh-CN" altLang="en-US"/>
              <a:pPr>
                <a:buFontTx/>
                <a:buNone/>
              </a:pPr>
              <a:t>8</a:t>
            </a:fld>
            <a:endParaRPr lang="zh-CN" altLang="en-US"/>
          </a:p>
        </p:txBody>
      </p:sp>
      <p:sp>
        <p:nvSpPr>
          <p:cNvPr id="22530" name="Rectangle 2"/>
          <p:cNvSpPr>
            <a:spLocks noGrp="1" noChangeArrowheads="1"/>
          </p:cNvSpPr>
          <p:nvPr>
            <p:ph type="title"/>
          </p:nvPr>
        </p:nvSpPr>
        <p:spPr/>
        <p:txBody>
          <a:bodyPr/>
          <a:lstStyle/>
          <a:p>
            <a:r>
              <a:rPr lang="en-US" altLang="en-US" smtClean="0"/>
              <a:t>Runtime Exceptions</a:t>
            </a:r>
          </a:p>
        </p:txBody>
      </p:sp>
      <p:sp>
        <p:nvSpPr>
          <p:cNvPr id="22531" name="Rectangle 3"/>
          <p:cNvSpPr>
            <a:spLocks noGrp="1" noChangeArrowheads="1"/>
          </p:cNvSpPr>
          <p:nvPr>
            <p:ph type="body" idx="1"/>
          </p:nvPr>
        </p:nvSpPr>
        <p:spPr/>
        <p:txBody>
          <a:bodyPr/>
          <a:lstStyle/>
          <a:p>
            <a:pPr>
              <a:lnSpc>
                <a:spcPct val="100000"/>
              </a:lnSpc>
              <a:buFontTx/>
              <a:buNone/>
            </a:pPr>
            <a:endParaRPr lang="en-US" altLang="en-US" smtClean="0"/>
          </a:p>
          <a:p>
            <a:pPr>
              <a:lnSpc>
                <a:spcPct val="100000"/>
              </a:lnSpc>
            </a:pPr>
            <a:endParaRPr lang="en-US" altLang="en-US" smtClean="0"/>
          </a:p>
          <a:p>
            <a:pPr>
              <a:lnSpc>
                <a:spcPct val="100000"/>
              </a:lnSpc>
              <a:buFontTx/>
              <a:buNone/>
            </a:pPr>
            <a:endParaRPr lang="en-US" altLang="en-US" smtClean="0"/>
          </a:p>
          <a:p>
            <a:pPr>
              <a:lnSpc>
                <a:spcPct val="100000"/>
              </a:lnSpc>
              <a:buFont typeface="Wingdings" pitchFamily="2" charset="2"/>
              <a:buChar char="v"/>
            </a:pPr>
            <a:endParaRPr lang="en-US" altLang="en-US" smtClean="0"/>
          </a:p>
        </p:txBody>
      </p:sp>
      <p:graphicFrame>
        <p:nvGraphicFramePr>
          <p:cNvPr id="22532" name="Object 4"/>
          <p:cNvGraphicFramePr>
            <a:graphicFrameLocks noChangeAspect="1"/>
          </p:cNvGraphicFramePr>
          <p:nvPr/>
        </p:nvGraphicFramePr>
        <p:xfrm>
          <a:off x="203147" y="1371600"/>
          <a:ext cx="11782531" cy="4510088"/>
        </p:xfrm>
        <a:graphic>
          <a:graphicData uri="http://schemas.openxmlformats.org/presentationml/2006/ole">
            <mc:AlternateContent xmlns:mc="http://schemas.openxmlformats.org/markup-compatibility/2006">
              <mc:Choice xmlns:v="urn:schemas-microsoft-com:vml" Requires="v">
                <p:oleObj spid="_x0000_s200711" r:id="rId3" imgW="5613400" imgH="2857500" progId="Word.Picture.8">
                  <p:embed/>
                </p:oleObj>
              </mc:Choice>
              <mc:Fallback>
                <p:oleObj r:id="rId3" imgW="5613400" imgH="2857500"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147" y="1371600"/>
                        <a:ext cx="11782531" cy="4510088"/>
                      </a:xfrm>
                      <a:prstGeom prst="rect">
                        <a:avLst/>
                      </a:prstGeom>
                      <a:solidFill>
                        <a:srgbClr val="000000"/>
                      </a:solidFill>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245" name="Text Box 5"/>
          <p:cNvSpPr>
            <a:spLocks noChangeArrowheads="1"/>
          </p:cNvSpPr>
          <p:nvPr/>
        </p:nvSpPr>
        <p:spPr bwMode="auto">
          <a:xfrm>
            <a:off x="8227457" y="4572001"/>
            <a:ext cx="3656648" cy="738664"/>
          </a:xfrm>
          <a:prstGeom prst="rect">
            <a:avLst/>
          </a:prstGeom>
          <a:solidFill>
            <a:schemeClr val="tx1"/>
          </a:solidFill>
          <a:ln w="9525">
            <a:noFill/>
            <a:miter lim="800000"/>
            <a:headEnd/>
            <a:tailEnd/>
          </a:ln>
        </p:spPr>
        <p:txBody>
          <a:bodyPr>
            <a:spAutoFit/>
          </a:bodyPr>
          <a:lstStyle/>
          <a:p>
            <a:pPr>
              <a:spcBef>
                <a:spcPct val="50000"/>
              </a:spcBef>
            </a:pPr>
            <a:r>
              <a:rPr lang="en-US" altLang="en-US" sz="1400">
                <a:solidFill>
                  <a:schemeClr val="bg2"/>
                </a:solidFill>
                <a:sym typeface="Calibri" pitchFamily="34" charset="0"/>
              </a:rPr>
              <a:t>RuntimeException is caused by programming errors, such as bad casting, accessing an out-of-bounds array, and numeric errors.</a:t>
            </a:r>
            <a:endParaRPr lang="en-US" altLang="en-US"/>
          </a:p>
        </p:txBody>
      </p:sp>
      <p:sp>
        <p:nvSpPr>
          <p:cNvPr id="10246" name="Rectangle 6"/>
          <p:cNvSpPr>
            <a:spLocks/>
          </p:cNvSpPr>
          <p:nvPr/>
        </p:nvSpPr>
        <p:spPr bwMode="auto">
          <a:xfrm>
            <a:off x="7922736" y="1905000"/>
            <a:ext cx="3656648" cy="2438400"/>
          </a:xfrm>
          <a:prstGeom prst="rect">
            <a:avLst/>
          </a:prstGeom>
          <a:solidFill>
            <a:srgbClr val="4F81BD">
              <a:alpha val="18039"/>
            </a:srgbClr>
          </a:solidFill>
          <a:ln w="12700">
            <a:solidFill>
              <a:schemeClr val="tx1"/>
            </a:solidFill>
            <a:miter lim="800000"/>
            <a:headEnd/>
            <a:tailEnd/>
          </a:ln>
        </p:spPr>
        <p:txBody>
          <a:bodyPr wrap="none" anchor="ctr"/>
          <a:lstStyle/>
          <a:p>
            <a:endParaRPr lang="en-US" altLang="en-US">
              <a:solidFill>
                <a:srgbClr val="000000"/>
              </a:solidFill>
              <a:sym typeface="Calibri"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245"/>
                                        </p:tgtEl>
                                        <p:attrNameLst>
                                          <p:attrName>style.visibility</p:attrName>
                                        </p:attrNameLst>
                                      </p:cBhvr>
                                      <p:to>
                                        <p:strVal val="visible"/>
                                      </p:to>
                                    </p:set>
                                    <p:anim calcmode="lin" valueType="num">
                                      <p:cBhvr>
                                        <p:cTn id="7" dur="500" fill="hold"/>
                                        <p:tgtEl>
                                          <p:spTgt spid="10245"/>
                                        </p:tgtEl>
                                        <p:attrNameLst>
                                          <p:attrName>ppt_x</p:attrName>
                                        </p:attrNameLst>
                                      </p:cBhvr>
                                      <p:tavLst>
                                        <p:tav tm="0">
                                          <p:val>
                                            <p:strVal val="0-#ppt_w/2"/>
                                          </p:val>
                                        </p:tav>
                                        <p:tav tm="100000">
                                          <p:val>
                                            <p:strVal val="#ppt_x"/>
                                          </p:val>
                                        </p:tav>
                                      </p:tavLst>
                                    </p:anim>
                                    <p:anim calcmode="lin" valueType="num">
                                      <p:cBhvr>
                                        <p:cTn id="8" dur="500" fill="hold"/>
                                        <p:tgtEl>
                                          <p:spTgt spid="1024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246"/>
                                        </p:tgtEl>
                                        <p:attrNameLst>
                                          <p:attrName>style.visibility</p:attrName>
                                        </p:attrNameLst>
                                      </p:cBhvr>
                                      <p:to>
                                        <p:strVal val="visible"/>
                                      </p:to>
                                    </p:set>
                                    <p:anim calcmode="lin" valueType="num">
                                      <p:cBhvr>
                                        <p:cTn id="11" dur="500" fill="hold"/>
                                        <p:tgtEl>
                                          <p:spTgt spid="10246"/>
                                        </p:tgtEl>
                                        <p:attrNameLst>
                                          <p:attrName>ppt_x</p:attrName>
                                        </p:attrNameLst>
                                      </p:cBhvr>
                                      <p:tavLst>
                                        <p:tav tm="0">
                                          <p:val>
                                            <p:strVal val="0-#ppt_w/2"/>
                                          </p:val>
                                        </p:tav>
                                        <p:tav tm="100000">
                                          <p:val>
                                            <p:strVal val="#ppt_x"/>
                                          </p:val>
                                        </p:tav>
                                      </p:tavLst>
                                    </p:anim>
                                    <p:anim calcmode="lin" valueType="num">
                                      <p:cBhvr>
                                        <p:cTn id="12" dur="500" fill="hold"/>
                                        <p:tgtEl>
                                          <p:spTgt spid="10246"/>
                                        </p:tgtEl>
                                        <p:attrNameLst>
                                          <p:attrName>ppt_y</p:attrName>
                                        </p:attrNameLst>
                                      </p:cBhvr>
                                      <p:tavLst>
                                        <p:tav tm="0">
                                          <p:val>
                                            <p:strVal val="#ppt_y"/>
                                          </p:val>
                                        </p:tav>
                                        <p:tav tm="100000">
                                          <p:val>
                                            <p:strVal val="#ppt_y"/>
                                          </p:val>
                                        </p:tav>
                                      </p:tavLst>
                                    </p:anim>
                                  </p:childTnLst>
                                </p:cTn>
                              </p:par>
                              <p:par>
                                <p:cTn id="13" presetID="2" presetClass="entr" presetSubtype="8" fill="hold" grpId="1" nodeType="withEffect">
                                  <p:stCondLst>
                                    <p:cond delay="0"/>
                                  </p:stCondLst>
                                  <p:childTnLst>
                                    <p:set>
                                      <p:cBhvr>
                                        <p:cTn id="14" dur="1" fill="hold">
                                          <p:stCondLst>
                                            <p:cond delay="0"/>
                                          </p:stCondLst>
                                        </p:cTn>
                                        <p:tgtEl>
                                          <p:spTgt spid="10245"/>
                                        </p:tgtEl>
                                        <p:attrNameLst>
                                          <p:attrName>style.visibility</p:attrName>
                                        </p:attrNameLst>
                                      </p:cBhvr>
                                      <p:to>
                                        <p:strVal val="visible"/>
                                      </p:to>
                                    </p:set>
                                    <p:anim calcmode="lin" valueType="num">
                                      <p:cBhvr>
                                        <p:cTn id="15" dur="500" fill="hold"/>
                                        <p:tgtEl>
                                          <p:spTgt spid="10245"/>
                                        </p:tgtEl>
                                        <p:attrNameLst>
                                          <p:attrName>ppt_x</p:attrName>
                                        </p:attrNameLst>
                                      </p:cBhvr>
                                      <p:tavLst>
                                        <p:tav tm="0">
                                          <p:val>
                                            <p:strVal val="0-#ppt_w/2"/>
                                          </p:val>
                                        </p:tav>
                                        <p:tav tm="100000">
                                          <p:val>
                                            <p:strVal val="#ppt_x"/>
                                          </p:val>
                                        </p:tav>
                                      </p:tavLst>
                                    </p:anim>
                                    <p:anim calcmode="lin" valueType="num">
                                      <p:cBhvr>
                                        <p:cTn id="16" dur="500" fill="hold"/>
                                        <p:tgtEl>
                                          <p:spTgt spid="102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bldLvl="0" animBg="1" autoUpdateAnimBg="0"/>
      <p:bldP spid="10245" grpId="1" bldLvl="0" animBg="1" autoUpdateAnimBg="0"/>
      <p:bldP spid="10246" grpId="0" bldLvl="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5"/>
          <p:cNvSpPr>
            <a:spLocks noGrp="1"/>
          </p:cNvSpPr>
          <p:nvPr>
            <p:ph type="sldNum" sz="quarter" idx="12"/>
          </p:nvPr>
        </p:nvSpPr>
        <p:spPr>
          <a:noFill/>
        </p:spPr>
        <p:txBody>
          <a:bodyPr/>
          <a:lstStyle/>
          <a:p>
            <a:pPr>
              <a:buFontTx/>
              <a:buNone/>
            </a:pPr>
            <a:fld id="{1C3D67D6-6343-4262-8501-71F88ADBFC78}" type="slidenum">
              <a:rPr lang="zh-CN" altLang="en-US"/>
              <a:pPr>
                <a:buFontTx/>
                <a:buNone/>
              </a:pPr>
              <a:t>9</a:t>
            </a:fld>
            <a:endParaRPr lang="zh-CN" altLang="en-US"/>
          </a:p>
        </p:txBody>
      </p:sp>
      <p:sp>
        <p:nvSpPr>
          <p:cNvPr id="23554" name="Rectangle 2"/>
          <p:cNvSpPr>
            <a:spLocks noGrp="1" noChangeArrowheads="1"/>
          </p:cNvSpPr>
          <p:nvPr>
            <p:ph type="title"/>
          </p:nvPr>
        </p:nvSpPr>
        <p:spPr/>
        <p:txBody>
          <a:bodyPr/>
          <a:lstStyle/>
          <a:p>
            <a:r>
              <a:rPr lang="en-US" altLang="zh-CN" sz="2400" smtClean="0"/>
              <a:t>Checked Exceptions vs. Unchecked Exceptions</a:t>
            </a:r>
          </a:p>
        </p:txBody>
      </p:sp>
      <p:sp>
        <p:nvSpPr>
          <p:cNvPr id="23555" name="Rectangle 3"/>
          <p:cNvSpPr>
            <a:spLocks noGrp="1" noChangeArrowheads="1"/>
          </p:cNvSpPr>
          <p:nvPr>
            <p:ph type="body" idx="1"/>
          </p:nvPr>
        </p:nvSpPr>
        <p:spPr/>
        <p:txBody>
          <a:bodyPr/>
          <a:lstStyle/>
          <a:p>
            <a:r>
              <a:rPr lang="en-US" altLang="en-US" u="sng" smtClean="0"/>
              <a:t>RuntimeException, Error and their subclasses</a:t>
            </a:r>
            <a:r>
              <a:rPr lang="en-US" altLang="en-US" smtClean="0"/>
              <a:t> are known as </a:t>
            </a:r>
            <a:r>
              <a:rPr lang="en-US" altLang="en-US" u="sng" smtClean="0"/>
              <a:t>unchecked exceptions</a:t>
            </a:r>
            <a:r>
              <a:rPr lang="en-US" altLang="en-US" smtClean="0"/>
              <a:t>. All other exceptions are known as checked exceptions, meaning that the compiler forces the programmer to check and deal with the exceptions. </a:t>
            </a:r>
          </a:p>
          <a:p>
            <a:r>
              <a:rPr lang="en-US" altLang="en-US" smtClean="0"/>
              <a:t>Compiler can check the checked exception. So it would be always be handled in the code.</a:t>
            </a:r>
          </a:p>
          <a:p>
            <a:r>
              <a:rPr lang="en-US" altLang="en-US" smtClean="0"/>
              <a:t>If the developer doesn't handle the unchecked exception in the code, it will cause program ternimation abnormally.</a:t>
            </a:r>
          </a:p>
          <a:p>
            <a:r>
              <a:rPr lang="en-US" altLang="en-US" smtClean="0"/>
              <a:t>Ex, System.out.print(1/0);</a:t>
            </a:r>
          </a:p>
        </p:txBody>
      </p:sp>
    </p:spTree>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16x9_2014_521">
  <a:themeElements>
    <a:clrScheme name="Antra Color Palette 2">
      <a:dk1>
        <a:sysClr val="windowText" lastClr="000000"/>
      </a:dk1>
      <a:lt1>
        <a:sysClr val="window" lastClr="FFFFFF"/>
      </a:lt1>
      <a:dk2>
        <a:srgbClr val="2F5897"/>
      </a:dk2>
      <a:lt2>
        <a:srgbClr val="E4E9EF"/>
      </a:lt2>
      <a:accent1>
        <a:srgbClr val="699A60"/>
      </a:accent1>
      <a:accent2>
        <a:srgbClr val="9C5252"/>
      </a:accent2>
      <a:accent3>
        <a:srgbClr val="E68422"/>
      </a:accent3>
      <a:accent4>
        <a:srgbClr val="846648"/>
      </a:accent4>
      <a:accent5>
        <a:srgbClr val="157EBD"/>
      </a:accent5>
      <a:accent6>
        <a:srgbClr val="189FEF"/>
      </a:accent6>
      <a:hlink>
        <a:srgbClr val="4D95CA"/>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14662</TotalTime>
  <Words>1094</Words>
  <Application>Microsoft Macintosh PowerPoint</Application>
  <PresentationFormat>Custom</PresentationFormat>
  <Paragraphs>185</Paragraphs>
  <Slides>39</Slides>
  <Notes>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51" baseType="lpstr">
      <vt:lpstr>Arial</vt:lpstr>
      <vt:lpstr>Arial Black</vt:lpstr>
      <vt:lpstr>Calibri</vt:lpstr>
      <vt:lpstr>Courier</vt:lpstr>
      <vt:lpstr>Courier New</vt:lpstr>
      <vt:lpstr>Microsoft YaHei</vt:lpstr>
      <vt:lpstr>Monotype Sorts</vt:lpstr>
      <vt:lpstr>Times New Roman</vt:lpstr>
      <vt:lpstr>Wingdings</vt:lpstr>
      <vt:lpstr>宋体</vt:lpstr>
      <vt:lpstr>Oracle_16x9_2014_521</vt:lpstr>
      <vt:lpstr>Word.Picture.8</vt:lpstr>
      <vt:lpstr>PowerPoint Presentation</vt:lpstr>
      <vt:lpstr>Antra SEP Program</vt:lpstr>
      <vt:lpstr>Day 4 Training Schedule</vt:lpstr>
      <vt:lpstr>Exception Handling</vt:lpstr>
      <vt:lpstr>Exception Handling</vt:lpstr>
      <vt:lpstr>Exception Handling</vt:lpstr>
      <vt:lpstr>Exception Handling</vt:lpstr>
      <vt:lpstr>Runtime Exceptions</vt:lpstr>
      <vt:lpstr>Checked Exceptions vs. Unchecked Exceptions</vt:lpstr>
      <vt:lpstr>Unchecked Exceptions</vt:lpstr>
      <vt:lpstr>Unchecked Exceptions</vt:lpstr>
      <vt:lpstr>Declaring, Throwing, and Catching Exceptions</vt:lpstr>
      <vt:lpstr>Declaring Exceptions</vt:lpstr>
      <vt:lpstr>Throwing Exceptions</vt:lpstr>
      <vt:lpstr>Throwing Exceptions Example</vt:lpstr>
      <vt:lpstr>Catching Exceptions</vt:lpstr>
      <vt:lpstr>Catching Exceptions</vt:lpstr>
      <vt:lpstr>Rethrowing Exceptions</vt:lpstr>
      <vt:lpstr>The finally Clause</vt:lpstr>
      <vt:lpstr>Trace a Program Execution</vt:lpstr>
      <vt:lpstr>Trace a Program Execution</vt:lpstr>
      <vt:lpstr>PowerPoint Presentation</vt:lpstr>
      <vt:lpstr>Ex 2</vt:lpstr>
      <vt:lpstr>PowerPoint Presentation</vt:lpstr>
      <vt:lpstr>PowerPoint Presentation</vt:lpstr>
      <vt:lpstr>PowerPoint Presentation</vt:lpstr>
      <vt:lpstr>Ex 3</vt:lpstr>
      <vt:lpstr>PowerPoint Presentation</vt:lpstr>
      <vt:lpstr>PowerPoint Presentation</vt:lpstr>
      <vt:lpstr>PowerPoint Presentation</vt:lpstr>
      <vt:lpstr>Customized Exception </vt:lpstr>
      <vt:lpstr>Exception Summary</vt:lpstr>
      <vt:lpstr>Utility Classes</vt:lpstr>
      <vt:lpstr>Blocks</vt:lpstr>
      <vt:lpstr>Static Block</vt:lpstr>
      <vt:lpstr>Thread</vt:lpstr>
      <vt:lpstr>Thread</vt:lpstr>
      <vt:lpstr>Thread</vt:lpstr>
      <vt:lpstr>Thanks!</vt:lpstr>
    </vt:vector>
  </TitlesOfParts>
  <Company>Antra, Inc.</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Antra, Inc. PowerPoint Template</dc:title>
  <dc:creator>Madhu Reddy</dc:creator>
  <cp:lastModifiedBy>Microsoft Office User</cp:lastModifiedBy>
  <cp:revision>1125</cp:revision>
  <dcterms:created xsi:type="dcterms:W3CDTF">2014-05-22T00:02:59Z</dcterms:created>
  <dcterms:modified xsi:type="dcterms:W3CDTF">2016-05-02T14:51:17Z</dcterms:modified>
</cp:coreProperties>
</file>